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a" ContentType="audio/x-ms-wma"/>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3" r:id="rId1"/>
    <p:sldMasterId id="2147483667" r:id="rId2"/>
    <p:sldMasterId id="2147483679" r:id="rId3"/>
  </p:sldMasterIdLst>
  <p:notesMasterIdLst>
    <p:notesMasterId r:id="rId15"/>
  </p:notesMasterIdLst>
  <p:handoutMasterIdLst>
    <p:handoutMasterId r:id="rId16"/>
  </p:handoutMasterIdLst>
  <p:sldIdLst>
    <p:sldId id="336" r:id="rId4"/>
    <p:sldId id="337" r:id="rId5"/>
    <p:sldId id="270" r:id="rId6"/>
    <p:sldId id="351" r:id="rId7"/>
    <p:sldId id="352" r:id="rId8"/>
    <p:sldId id="353" r:id="rId9"/>
    <p:sldId id="355" r:id="rId10"/>
    <p:sldId id="356" r:id="rId11"/>
    <p:sldId id="281" r:id="rId12"/>
    <p:sldId id="282" r:id="rId13"/>
    <p:sldId id="357" r:id="rId14"/>
  </p:sldIdLst>
  <p:sldSz cx="9144000" cy="6858000" type="screen4x3"/>
  <p:notesSz cx="7099300" cy="10234613"/>
  <p:defaultTextStyle>
    <a:defPPr>
      <a:defRPr lang="en-US"/>
    </a:defPPr>
    <a:lvl1pPr algn="l" rtl="0" fontAlgn="base">
      <a:spcBef>
        <a:spcPct val="20000"/>
      </a:spcBef>
      <a:spcAft>
        <a:spcPct val="0"/>
      </a:spcAft>
      <a:buClr>
        <a:schemeClr val="tx1"/>
      </a:buClr>
      <a:buSzPct val="60000"/>
      <a:buFont typeface="Wingdings" pitchFamily="2" charset="2"/>
      <a:defRPr sz="3200" kern="1200">
        <a:solidFill>
          <a:schemeClr val="tx1"/>
        </a:solidFill>
        <a:latin typeface="Arial Black" pitchFamily="34" charset="0"/>
        <a:ea typeface="+mn-ea"/>
        <a:cs typeface="+mn-cs"/>
      </a:defRPr>
    </a:lvl1pPr>
    <a:lvl2pPr marL="457200" algn="l" rtl="0" fontAlgn="base">
      <a:spcBef>
        <a:spcPct val="20000"/>
      </a:spcBef>
      <a:spcAft>
        <a:spcPct val="0"/>
      </a:spcAft>
      <a:buClr>
        <a:schemeClr val="tx1"/>
      </a:buClr>
      <a:buSzPct val="60000"/>
      <a:buFont typeface="Wingdings" pitchFamily="2" charset="2"/>
      <a:defRPr sz="3200" kern="1200">
        <a:solidFill>
          <a:schemeClr val="tx1"/>
        </a:solidFill>
        <a:latin typeface="Arial Black" pitchFamily="34" charset="0"/>
        <a:ea typeface="+mn-ea"/>
        <a:cs typeface="+mn-cs"/>
      </a:defRPr>
    </a:lvl2pPr>
    <a:lvl3pPr marL="914400" algn="l" rtl="0" fontAlgn="base">
      <a:spcBef>
        <a:spcPct val="20000"/>
      </a:spcBef>
      <a:spcAft>
        <a:spcPct val="0"/>
      </a:spcAft>
      <a:buClr>
        <a:schemeClr val="tx1"/>
      </a:buClr>
      <a:buSzPct val="60000"/>
      <a:buFont typeface="Wingdings" pitchFamily="2" charset="2"/>
      <a:defRPr sz="3200" kern="1200">
        <a:solidFill>
          <a:schemeClr val="tx1"/>
        </a:solidFill>
        <a:latin typeface="Arial Black" pitchFamily="34" charset="0"/>
        <a:ea typeface="+mn-ea"/>
        <a:cs typeface="+mn-cs"/>
      </a:defRPr>
    </a:lvl3pPr>
    <a:lvl4pPr marL="1371600" algn="l" rtl="0" fontAlgn="base">
      <a:spcBef>
        <a:spcPct val="20000"/>
      </a:spcBef>
      <a:spcAft>
        <a:spcPct val="0"/>
      </a:spcAft>
      <a:buClr>
        <a:schemeClr val="tx1"/>
      </a:buClr>
      <a:buSzPct val="60000"/>
      <a:buFont typeface="Wingdings" pitchFamily="2" charset="2"/>
      <a:defRPr sz="3200" kern="1200">
        <a:solidFill>
          <a:schemeClr val="tx1"/>
        </a:solidFill>
        <a:latin typeface="Arial Black" pitchFamily="34" charset="0"/>
        <a:ea typeface="+mn-ea"/>
        <a:cs typeface="+mn-cs"/>
      </a:defRPr>
    </a:lvl4pPr>
    <a:lvl5pPr marL="1828800" algn="l" rtl="0" fontAlgn="base">
      <a:spcBef>
        <a:spcPct val="20000"/>
      </a:spcBef>
      <a:spcAft>
        <a:spcPct val="0"/>
      </a:spcAft>
      <a:buClr>
        <a:schemeClr val="tx1"/>
      </a:buClr>
      <a:buSzPct val="60000"/>
      <a:buFont typeface="Wingdings" pitchFamily="2" charset="2"/>
      <a:defRPr sz="3200" kern="1200">
        <a:solidFill>
          <a:schemeClr val="tx1"/>
        </a:solidFill>
        <a:latin typeface="Arial Black" pitchFamily="34" charset="0"/>
        <a:ea typeface="+mn-ea"/>
        <a:cs typeface="+mn-cs"/>
      </a:defRPr>
    </a:lvl5pPr>
    <a:lvl6pPr marL="2286000" algn="l" defTabSz="914400" rtl="0" eaLnBrk="1" latinLnBrk="0" hangingPunct="1">
      <a:defRPr sz="3200" kern="1200">
        <a:solidFill>
          <a:schemeClr val="tx1"/>
        </a:solidFill>
        <a:latin typeface="Arial Black" pitchFamily="34" charset="0"/>
        <a:ea typeface="+mn-ea"/>
        <a:cs typeface="+mn-cs"/>
      </a:defRPr>
    </a:lvl6pPr>
    <a:lvl7pPr marL="2743200" algn="l" defTabSz="914400" rtl="0" eaLnBrk="1" latinLnBrk="0" hangingPunct="1">
      <a:defRPr sz="3200" kern="1200">
        <a:solidFill>
          <a:schemeClr val="tx1"/>
        </a:solidFill>
        <a:latin typeface="Arial Black" pitchFamily="34" charset="0"/>
        <a:ea typeface="+mn-ea"/>
        <a:cs typeface="+mn-cs"/>
      </a:defRPr>
    </a:lvl7pPr>
    <a:lvl8pPr marL="3200400" algn="l" defTabSz="914400" rtl="0" eaLnBrk="1" latinLnBrk="0" hangingPunct="1">
      <a:defRPr sz="3200" kern="1200">
        <a:solidFill>
          <a:schemeClr val="tx1"/>
        </a:solidFill>
        <a:latin typeface="Arial Black" pitchFamily="34" charset="0"/>
        <a:ea typeface="+mn-ea"/>
        <a:cs typeface="+mn-cs"/>
      </a:defRPr>
    </a:lvl8pPr>
    <a:lvl9pPr marL="3657600" algn="l" defTabSz="914400" rtl="0" eaLnBrk="1" latinLnBrk="0" hangingPunct="1">
      <a:defRPr sz="3200" kern="1200">
        <a:solidFill>
          <a:schemeClr val="tx1"/>
        </a:solidFill>
        <a:latin typeface="Arial Black" pitchFamily="34" charset="0"/>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3223">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808080"/>
    <a:srgbClr val="5F5F5F"/>
    <a:srgbClr val="3399FF"/>
    <a:srgbClr val="000066"/>
    <a:srgbClr val="0033CC"/>
    <a:srgbClr val="003399"/>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92" autoAdjust="0"/>
    <p:restoredTop sz="94686" autoAdjust="0"/>
  </p:normalViewPr>
  <p:slideViewPr>
    <p:cSldViewPr>
      <p:cViewPr varScale="1">
        <p:scale>
          <a:sx n="70" d="100"/>
          <a:sy n="70" d="100"/>
        </p:scale>
        <p:origin x="-1020" y="-9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1818" y="3144"/>
      </p:cViewPr>
      <p:guideLst>
        <p:guide orient="horz" pos="3223"/>
        <p:guide pos="223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5437188"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0" hangingPunct="0">
              <a:spcBef>
                <a:spcPct val="0"/>
              </a:spcBef>
              <a:buClrTx/>
              <a:buSzTx/>
              <a:buFontTx/>
              <a:buNone/>
              <a:defRPr sz="1300">
                <a:latin typeface="Times New Roman" pitchFamily="18" charset="0"/>
              </a:defRPr>
            </a:lvl1pPr>
          </a:lstStyle>
          <a:p>
            <a:r>
              <a:rPr lang="en-US" dirty="0"/>
              <a:t> </a:t>
            </a:r>
          </a:p>
        </p:txBody>
      </p:sp>
      <p:sp>
        <p:nvSpPr>
          <p:cNvPr id="6147" name="Rectangle 3"/>
          <p:cNvSpPr>
            <a:spLocks noGrp="1" noChangeArrowheads="1"/>
          </p:cNvSpPr>
          <p:nvPr>
            <p:ph type="dt" sz="quarter" idx="1"/>
          </p:nvPr>
        </p:nvSpPr>
        <p:spPr bwMode="auto">
          <a:xfrm>
            <a:off x="5575300" y="0"/>
            <a:ext cx="1524000"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0" hangingPunct="0">
              <a:spcBef>
                <a:spcPct val="0"/>
              </a:spcBef>
              <a:buClrTx/>
              <a:buSzTx/>
              <a:buFontTx/>
              <a:buNone/>
              <a:defRPr sz="1300">
                <a:latin typeface="Times New Roman" pitchFamily="18" charset="0"/>
              </a:defRPr>
            </a:lvl1pPr>
          </a:lstStyle>
          <a:p>
            <a:fld id="{AFA0A673-DFB7-431D-AAB3-40F6E4283697}" type="datetime3">
              <a:rPr lang="en-US" smtClean="0"/>
              <a:t>5 November 2020</a:t>
            </a:fld>
            <a:endParaRPr lang="en-US"/>
          </a:p>
        </p:txBody>
      </p:sp>
      <p:sp>
        <p:nvSpPr>
          <p:cNvPr id="6148" name="Rectangle 4"/>
          <p:cNvSpPr>
            <a:spLocks noGrp="1" noChangeArrowheads="1"/>
          </p:cNvSpPr>
          <p:nvPr>
            <p:ph type="ftr" sz="quarter" idx="2"/>
          </p:nvPr>
        </p:nvSpPr>
        <p:spPr bwMode="auto">
          <a:xfrm>
            <a:off x="0" y="9723438"/>
            <a:ext cx="5437188"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0" hangingPunct="0">
              <a:spcBef>
                <a:spcPct val="0"/>
              </a:spcBef>
              <a:buClrTx/>
              <a:buSzTx/>
              <a:buFontTx/>
              <a:buNone/>
              <a:defRPr sz="1300">
                <a:latin typeface="Times New Roman" pitchFamily="18" charset="0"/>
              </a:defRPr>
            </a:lvl1pPr>
          </a:lstStyle>
          <a:p>
            <a:r>
              <a:rPr lang="en-US" dirty="0"/>
              <a:t> </a:t>
            </a:r>
          </a:p>
        </p:txBody>
      </p:sp>
      <p:sp>
        <p:nvSpPr>
          <p:cNvPr id="6149" name="Rectangle 5"/>
          <p:cNvSpPr>
            <a:spLocks noGrp="1" noChangeArrowheads="1"/>
          </p:cNvSpPr>
          <p:nvPr>
            <p:ph type="sldNum" sz="quarter" idx="3"/>
          </p:nvPr>
        </p:nvSpPr>
        <p:spPr bwMode="auto">
          <a:xfrm>
            <a:off x="5575300" y="9723438"/>
            <a:ext cx="1524000"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0" hangingPunct="0">
              <a:spcBef>
                <a:spcPct val="0"/>
              </a:spcBef>
              <a:buClrTx/>
              <a:buSzTx/>
              <a:buFontTx/>
              <a:buNone/>
              <a:defRPr sz="1300">
                <a:latin typeface="Times New Roman" pitchFamily="18" charset="0"/>
              </a:defRPr>
            </a:lvl1pPr>
          </a:lstStyle>
          <a:p>
            <a:fld id="{57C84157-CAC9-4329-91AD-EB3C6746FA38}" type="slidenum">
              <a:rPr lang="en-US"/>
              <a:pPr/>
              <a:t>‹#›</a:t>
            </a:fld>
            <a:endParaRPr lang="en-US"/>
          </a:p>
        </p:txBody>
      </p:sp>
    </p:spTree>
    <p:extLst>
      <p:ext uri="{BB962C8B-B14F-4D97-AF65-F5344CB8AC3E}">
        <p14:creationId xmlns:p14="http://schemas.microsoft.com/office/powerpoint/2010/main" val="215343296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jpeg>
</file>

<file path=ppt/media/image4.png>
</file>

<file path=ppt/media/image5.png>
</file>

<file path=ppt/media/image6.png>
</file>

<file path=ppt/media/image8.png>
</file>

<file path=ppt/media/image9.png>
</file>

<file path=ppt/media/media1.wma>
</file>

<file path=ppt/media/media10.wma>
</file>

<file path=ppt/media/media11.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0" hangingPunct="0">
              <a:spcBef>
                <a:spcPct val="0"/>
              </a:spcBef>
              <a:buClrTx/>
              <a:buSzTx/>
              <a:buFontTx/>
              <a:buNone/>
              <a:defRPr sz="1300">
                <a:latin typeface="Times New Roman" pitchFamily="18" charset="0"/>
              </a:defRPr>
            </a:lvl1pPr>
          </a:lstStyle>
          <a:p>
            <a:r>
              <a:rPr lang="en-US" dirty="0"/>
              <a:t> </a:t>
            </a:r>
          </a:p>
        </p:txBody>
      </p:sp>
      <p:sp>
        <p:nvSpPr>
          <p:cNvPr id="8195" name="Rectangle 3"/>
          <p:cNvSpPr>
            <a:spLocks noGrp="1" noChangeArrowheads="1"/>
          </p:cNvSpPr>
          <p:nvPr>
            <p:ph type="dt" idx="1"/>
          </p:nvPr>
        </p:nvSpPr>
        <p:spPr bwMode="auto">
          <a:xfrm>
            <a:off x="4022725" y="0"/>
            <a:ext cx="3076575" cy="51117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0" hangingPunct="0">
              <a:spcBef>
                <a:spcPct val="0"/>
              </a:spcBef>
              <a:buClrTx/>
              <a:buSzTx/>
              <a:buFontTx/>
              <a:buNone/>
              <a:defRPr sz="1300">
                <a:latin typeface="Times New Roman" pitchFamily="18" charset="0"/>
              </a:defRPr>
            </a:lvl1pPr>
          </a:lstStyle>
          <a:p>
            <a:fld id="{DB8244DE-24FA-410F-9EE8-6A8A6BDF62FE}" type="datetime3">
              <a:rPr lang="en-US" smtClean="0"/>
              <a:t>5 November 2020</a:t>
            </a:fld>
            <a:endParaRPr lang="en-US"/>
          </a:p>
        </p:txBody>
      </p:sp>
      <p:sp>
        <p:nvSpPr>
          <p:cNvPr id="8196" name="Rectangle 4"/>
          <p:cNvSpPr>
            <a:spLocks noGrp="1" noRot="1" noChangeAspect="1" noChangeArrowheads="1" noTextEdit="1"/>
          </p:cNvSpPr>
          <p:nvPr>
            <p:ph type="sldImg" idx="2"/>
          </p:nvPr>
        </p:nvSpPr>
        <p:spPr bwMode="auto">
          <a:xfrm>
            <a:off x="990600" y="768350"/>
            <a:ext cx="5118100" cy="3838575"/>
          </a:xfrm>
          <a:prstGeom prst="rect">
            <a:avLst/>
          </a:prstGeom>
          <a:noFill/>
          <a:ln w="9525">
            <a:solidFill>
              <a:srgbClr val="000000"/>
            </a:solidFill>
            <a:miter lim="800000"/>
            <a:headEnd/>
            <a:tailEnd/>
          </a:ln>
          <a:effectLst/>
        </p:spPr>
      </p:sp>
      <p:sp>
        <p:nvSpPr>
          <p:cNvPr id="8197" name="Rectangle 5"/>
          <p:cNvSpPr>
            <a:spLocks noGrp="1" noChangeArrowheads="1"/>
          </p:cNvSpPr>
          <p:nvPr>
            <p:ph type="body" sz="quarter" idx="3"/>
          </p:nvPr>
        </p:nvSpPr>
        <p:spPr bwMode="auto">
          <a:xfrm>
            <a:off x="946150" y="4862513"/>
            <a:ext cx="5207000" cy="4603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198" name="Rectangle 6"/>
          <p:cNvSpPr>
            <a:spLocks noGrp="1" noChangeArrowheads="1"/>
          </p:cNvSpPr>
          <p:nvPr>
            <p:ph type="ftr" sz="quarter" idx="4"/>
          </p:nvPr>
        </p:nvSpPr>
        <p:spPr bwMode="auto">
          <a:xfrm>
            <a:off x="0" y="9723438"/>
            <a:ext cx="3076575"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0" hangingPunct="0">
              <a:spcBef>
                <a:spcPct val="0"/>
              </a:spcBef>
              <a:buClrTx/>
              <a:buSzTx/>
              <a:buFontTx/>
              <a:buNone/>
              <a:defRPr sz="1300">
                <a:latin typeface="Times New Roman" pitchFamily="18" charset="0"/>
              </a:defRPr>
            </a:lvl1pPr>
          </a:lstStyle>
          <a:p>
            <a:r>
              <a:rPr lang="en-US" dirty="0"/>
              <a:t> </a:t>
            </a:r>
          </a:p>
        </p:txBody>
      </p:sp>
      <p:sp>
        <p:nvSpPr>
          <p:cNvPr id="8199" name="Rectangle 7"/>
          <p:cNvSpPr>
            <a:spLocks noGrp="1" noChangeArrowheads="1"/>
          </p:cNvSpPr>
          <p:nvPr>
            <p:ph type="sldNum" sz="quarter" idx="5"/>
          </p:nvPr>
        </p:nvSpPr>
        <p:spPr bwMode="auto">
          <a:xfrm>
            <a:off x="4022725" y="9723438"/>
            <a:ext cx="3076575" cy="51117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0" hangingPunct="0">
              <a:spcBef>
                <a:spcPct val="0"/>
              </a:spcBef>
              <a:buClrTx/>
              <a:buSzTx/>
              <a:buFontTx/>
              <a:buNone/>
              <a:defRPr sz="1300">
                <a:latin typeface="Times New Roman" pitchFamily="18" charset="0"/>
              </a:defRPr>
            </a:lvl1pPr>
          </a:lstStyle>
          <a:p>
            <a:fld id="{EE145C4F-ECA4-4DD7-819E-C9FECED27844}" type="slidenum">
              <a:rPr lang="en-US"/>
              <a:pPr/>
              <a:t>‹#›</a:t>
            </a:fld>
            <a:endParaRPr lang="en-US"/>
          </a:p>
        </p:txBody>
      </p:sp>
    </p:spTree>
    <p:extLst>
      <p:ext uri="{BB962C8B-B14F-4D97-AF65-F5344CB8AC3E}">
        <p14:creationId xmlns:p14="http://schemas.microsoft.com/office/powerpoint/2010/main" val="2062387440"/>
      </p:ext>
    </p:extLst>
  </p:cSld>
  <p:clrMap bg1="lt1" tx1="dk1" bg2="lt2" tx2="dk2" accent1="accent1" accent2="accent2" accent3="accent3" accent4="accent4" accent5="accent5" accent6="accent6" hlink="hlink" folHlink="folHlink"/>
  <p:hf/>
  <p:notesStyle>
    <a:lvl1pPr algn="l" rtl="0" fontAlgn="base">
      <a:spcBef>
        <a:spcPct val="30000"/>
      </a:spcBef>
      <a:spcAft>
        <a:spcPct val="0"/>
      </a:spcAft>
      <a:defRPr sz="1200" kern="1200">
        <a:solidFill>
          <a:schemeClr val="tx1"/>
        </a:solidFill>
        <a:latin typeface="Times New Roman" pitchFamily="18" charset="0"/>
        <a:ea typeface="+mn-ea"/>
        <a:cs typeface="+mn-cs"/>
      </a:defRPr>
    </a:lvl1pPr>
    <a:lvl2pPr marL="457200" algn="l" rtl="0" fontAlgn="base">
      <a:spcBef>
        <a:spcPct val="30000"/>
      </a:spcBef>
      <a:spcAft>
        <a:spcPct val="0"/>
      </a:spcAft>
      <a:defRPr sz="1200" kern="1200">
        <a:solidFill>
          <a:schemeClr val="tx1"/>
        </a:solidFill>
        <a:latin typeface="Times New Roman" pitchFamily="18" charset="0"/>
        <a:ea typeface="+mn-ea"/>
        <a:cs typeface="+mn-cs"/>
      </a:defRPr>
    </a:lvl2pPr>
    <a:lvl3pPr marL="914400" algn="l" rtl="0" fontAlgn="base">
      <a:spcBef>
        <a:spcPct val="30000"/>
      </a:spcBef>
      <a:spcAft>
        <a:spcPct val="0"/>
      </a:spcAft>
      <a:defRPr sz="1200" kern="1200">
        <a:solidFill>
          <a:schemeClr val="tx1"/>
        </a:solidFill>
        <a:latin typeface="Times New Roman" pitchFamily="18" charset="0"/>
        <a:ea typeface="+mn-ea"/>
        <a:cs typeface="+mn-cs"/>
      </a:defRPr>
    </a:lvl3pPr>
    <a:lvl4pPr marL="1371600" algn="l" rtl="0" fontAlgn="base">
      <a:spcBef>
        <a:spcPct val="30000"/>
      </a:spcBef>
      <a:spcAft>
        <a:spcPct val="0"/>
      </a:spcAft>
      <a:defRPr sz="1200" kern="1200">
        <a:solidFill>
          <a:schemeClr val="tx1"/>
        </a:solidFill>
        <a:latin typeface="Times New Roman" pitchFamily="18" charset="0"/>
        <a:ea typeface="+mn-ea"/>
        <a:cs typeface="+mn-cs"/>
      </a:defRPr>
    </a:lvl4pPr>
    <a:lvl5pPr marL="1828800" algn="l" rtl="0" fontAlgn="base">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5" name="Date Placeholder 4"/>
          <p:cNvSpPr>
            <a:spLocks noGrp="1"/>
          </p:cNvSpPr>
          <p:nvPr>
            <p:ph type="dt" idx="11"/>
          </p:nvPr>
        </p:nvSpPr>
        <p:spPr/>
        <p:txBody>
          <a:bodyPr/>
          <a:lstStyle/>
          <a:p>
            <a:fld id="{DB8244DE-24FA-410F-9EE8-6A8A6BDF62FE}" type="datetime3">
              <a:rPr lang="en-US" smtClean="0"/>
              <a:t>5 November 2020</a:t>
            </a:fld>
            <a:endParaRPr lang="en-US"/>
          </a:p>
        </p:txBody>
      </p:sp>
      <p:sp>
        <p:nvSpPr>
          <p:cNvPr id="6" name="Footer Placeholder 5"/>
          <p:cNvSpPr>
            <a:spLocks noGrp="1"/>
          </p:cNvSpPr>
          <p:nvPr>
            <p:ph type="ftr" sz="quarter" idx="12"/>
          </p:nvPr>
        </p:nvSpPr>
        <p:spPr/>
        <p:txBody>
          <a:bodyPr/>
          <a:lstStyle/>
          <a:p>
            <a:r>
              <a:rPr lang="en-US" dirty="0"/>
              <a:t> </a:t>
            </a:r>
          </a:p>
        </p:txBody>
      </p:sp>
      <p:sp>
        <p:nvSpPr>
          <p:cNvPr id="7" name="Slide Number Placeholder 6"/>
          <p:cNvSpPr>
            <a:spLocks noGrp="1"/>
          </p:cNvSpPr>
          <p:nvPr>
            <p:ph type="sldNum" sz="quarter" idx="13"/>
          </p:nvPr>
        </p:nvSpPr>
        <p:spPr/>
        <p:txBody>
          <a:bodyPr/>
          <a:lstStyle/>
          <a:p>
            <a:fld id="{EE145C4F-ECA4-4DD7-819E-C9FECED27844}" type="slidenum">
              <a:rPr lang="en-US" smtClean="0"/>
              <a:pPr/>
              <a:t>1</a:t>
            </a:fld>
            <a:endParaRPr lang="en-US"/>
          </a:p>
        </p:txBody>
      </p:sp>
    </p:spTree>
    <p:extLst>
      <p:ext uri="{BB962C8B-B14F-4D97-AF65-F5344CB8AC3E}">
        <p14:creationId xmlns:p14="http://schemas.microsoft.com/office/powerpoint/2010/main" val="3090778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dirty="0"/>
              <a:t> </a:t>
            </a:r>
          </a:p>
        </p:txBody>
      </p:sp>
      <p:sp>
        <p:nvSpPr>
          <p:cNvPr id="5" name="Date Placeholder 4"/>
          <p:cNvSpPr>
            <a:spLocks noGrp="1"/>
          </p:cNvSpPr>
          <p:nvPr>
            <p:ph type="dt" idx="11"/>
          </p:nvPr>
        </p:nvSpPr>
        <p:spPr/>
        <p:txBody>
          <a:bodyPr/>
          <a:lstStyle/>
          <a:p>
            <a:fld id="{DB8244DE-24FA-410F-9EE8-6A8A6BDF62FE}" type="datetime3">
              <a:rPr lang="en-US" smtClean="0"/>
              <a:t>5 November 2020</a:t>
            </a:fld>
            <a:endParaRPr lang="en-US"/>
          </a:p>
        </p:txBody>
      </p:sp>
      <p:sp>
        <p:nvSpPr>
          <p:cNvPr id="6" name="Footer Placeholder 5"/>
          <p:cNvSpPr>
            <a:spLocks noGrp="1"/>
          </p:cNvSpPr>
          <p:nvPr>
            <p:ph type="ftr" sz="quarter" idx="12"/>
          </p:nvPr>
        </p:nvSpPr>
        <p:spPr/>
        <p:txBody>
          <a:bodyPr/>
          <a:lstStyle/>
          <a:p>
            <a:r>
              <a:rPr lang="en-US" dirty="0"/>
              <a:t> </a:t>
            </a:r>
          </a:p>
        </p:txBody>
      </p:sp>
      <p:sp>
        <p:nvSpPr>
          <p:cNvPr id="7" name="Slide Number Placeholder 6"/>
          <p:cNvSpPr>
            <a:spLocks noGrp="1"/>
          </p:cNvSpPr>
          <p:nvPr>
            <p:ph type="sldNum" sz="quarter" idx="13"/>
          </p:nvPr>
        </p:nvSpPr>
        <p:spPr/>
        <p:txBody>
          <a:bodyPr/>
          <a:lstStyle/>
          <a:p>
            <a:fld id="{EE145C4F-ECA4-4DD7-819E-C9FECED27844}" type="slidenum">
              <a:rPr lang="en-US" smtClean="0"/>
              <a:pPr/>
              <a:t>2</a:t>
            </a:fld>
            <a:endParaRPr lang="en-US"/>
          </a:p>
        </p:txBody>
      </p:sp>
    </p:spTree>
    <p:extLst>
      <p:ext uri="{BB962C8B-B14F-4D97-AF65-F5344CB8AC3E}">
        <p14:creationId xmlns:p14="http://schemas.microsoft.com/office/powerpoint/2010/main" val="762793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 </a:t>
            </a:r>
          </a:p>
        </p:txBody>
      </p:sp>
      <p:sp>
        <p:nvSpPr>
          <p:cNvPr id="5" name="Rectangle 3"/>
          <p:cNvSpPr>
            <a:spLocks noGrp="1" noChangeArrowheads="1"/>
          </p:cNvSpPr>
          <p:nvPr>
            <p:ph type="dt" idx="1"/>
          </p:nvPr>
        </p:nvSpPr>
        <p:spPr>
          <a:ln/>
        </p:spPr>
        <p:txBody>
          <a:bodyPr/>
          <a:lstStyle/>
          <a:p>
            <a:fld id="{99D43477-CA19-498B-9134-7AEC053E278A}" type="datetime3">
              <a:rPr lang="en-US" smtClean="0"/>
              <a:t>5 November 2020</a:t>
            </a:fld>
            <a:endParaRPr lang="en-US"/>
          </a:p>
        </p:txBody>
      </p:sp>
      <p:sp>
        <p:nvSpPr>
          <p:cNvPr id="6" name="Rectangle 6"/>
          <p:cNvSpPr>
            <a:spLocks noGrp="1" noChangeArrowheads="1"/>
          </p:cNvSpPr>
          <p:nvPr>
            <p:ph type="ftr" sz="quarter" idx="4"/>
          </p:nvPr>
        </p:nvSpPr>
        <p:spPr>
          <a:ln/>
        </p:spPr>
        <p:txBody>
          <a:bodyPr/>
          <a:lstStyle/>
          <a:p>
            <a:r>
              <a:rPr lang="en-US" dirty="0"/>
              <a:t> </a:t>
            </a:r>
          </a:p>
        </p:txBody>
      </p:sp>
      <p:sp>
        <p:nvSpPr>
          <p:cNvPr id="7" name="Rectangle 7"/>
          <p:cNvSpPr>
            <a:spLocks noGrp="1" noChangeArrowheads="1"/>
          </p:cNvSpPr>
          <p:nvPr>
            <p:ph type="sldNum" sz="quarter" idx="5"/>
          </p:nvPr>
        </p:nvSpPr>
        <p:spPr>
          <a:ln/>
        </p:spPr>
        <p:txBody>
          <a:bodyPr/>
          <a:lstStyle/>
          <a:p>
            <a:fld id="{77CEACC0-B677-4A29-B1E6-BCE98563D55B}" type="slidenum">
              <a:rPr lang="en-US"/>
              <a:pPr/>
              <a:t>3</a:t>
            </a:fld>
            <a:endParaRPr lang="en-US"/>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2507983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err="1"/>
              <a:t>Embedded</a:t>
            </a:r>
            <a:r>
              <a:rPr lang="en-US" altLang="en-US" dirty="0" err="1">
                <a:latin typeface="Times New Roman" panose="02020603050405020304" pitchFamily="18" charset="0"/>
              </a:rPr>
              <a:t>’</a:t>
            </a:r>
            <a:r>
              <a:rPr lang="en-US" altLang="en-US" dirty="0" err="1"/>
              <a:t>s</a:t>
            </a:r>
            <a:r>
              <a:rPr lang="en-US" altLang="en-US" dirty="0"/>
              <a:t> emphasis on power generally means avoiding</a:t>
            </a:r>
          </a:p>
          <a:p>
            <a:r>
              <a:rPr lang="en-US" altLang="en-US" dirty="0"/>
              <a:t>unnecessary work, which might lead the designer to separate data read from ad-dress</a:t>
            </a:r>
          </a:p>
          <a:p>
            <a:r>
              <a:rPr lang="en-US" altLang="en-US" dirty="0"/>
              <a:t>check so that data is not read on a miss.</a:t>
            </a:r>
          </a:p>
          <a:p>
            <a:endParaRPr lang="en-US" dirty="0"/>
          </a:p>
        </p:txBody>
      </p:sp>
      <p:sp>
        <p:nvSpPr>
          <p:cNvPr id="4" name="Header Placeholder 3"/>
          <p:cNvSpPr>
            <a:spLocks noGrp="1"/>
          </p:cNvSpPr>
          <p:nvPr>
            <p:ph type="hdr" sz="quarter"/>
          </p:nvPr>
        </p:nvSpPr>
        <p:spPr/>
        <p:txBody>
          <a:bodyPr/>
          <a:lstStyle/>
          <a:p>
            <a:r>
              <a:rPr lang="en-US"/>
              <a:t> </a:t>
            </a:r>
            <a:endParaRPr lang="en-US" dirty="0"/>
          </a:p>
        </p:txBody>
      </p:sp>
      <p:sp>
        <p:nvSpPr>
          <p:cNvPr id="5" name="Date Placeholder 4"/>
          <p:cNvSpPr>
            <a:spLocks noGrp="1"/>
          </p:cNvSpPr>
          <p:nvPr>
            <p:ph type="dt" idx="1"/>
          </p:nvPr>
        </p:nvSpPr>
        <p:spPr/>
        <p:txBody>
          <a:bodyPr/>
          <a:lstStyle/>
          <a:p>
            <a:fld id="{DB8244DE-24FA-410F-9EE8-6A8A6BDF62FE}" type="datetime3">
              <a:rPr lang="en-US" smtClean="0"/>
              <a:t>5 November 2020</a:t>
            </a:fld>
            <a:endParaRPr lang="en-US"/>
          </a:p>
        </p:txBody>
      </p:sp>
      <p:sp>
        <p:nvSpPr>
          <p:cNvPr id="6" name="Footer Placeholder 5"/>
          <p:cNvSpPr>
            <a:spLocks noGrp="1"/>
          </p:cNvSpPr>
          <p:nvPr>
            <p:ph type="ftr" sz="quarter" idx="4"/>
          </p:nvPr>
        </p:nvSpPr>
        <p:spPr/>
        <p:txBody>
          <a:bodyPr/>
          <a:lstStyle/>
          <a:p>
            <a:r>
              <a:rPr lang="en-US"/>
              <a:t> </a:t>
            </a:r>
            <a:endParaRPr lang="en-US" dirty="0"/>
          </a:p>
        </p:txBody>
      </p:sp>
      <p:sp>
        <p:nvSpPr>
          <p:cNvPr id="7" name="Slide Number Placeholder 6"/>
          <p:cNvSpPr>
            <a:spLocks noGrp="1"/>
          </p:cNvSpPr>
          <p:nvPr>
            <p:ph type="sldNum" sz="quarter" idx="5"/>
          </p:nvPr>
        </p:nvSpPr>
        <p:spPr/>
        <p:txBody>
          <a:bodyPr/>
          <a:lstStyle/>
          <a:p>
            <a:fld id="{EE145C4F-ECA4-4DD7-819E-C9FECED27844}" type="slidenum">
              <a:rPr lang="en-US" smtClean="0"/>
              <a:pPr/>
              <a:t>4</a:t>
            </a:fld>
            <a:endParaRPr lang="en-US"/>
          </a:p>
        </p:txBody>
      </p:sp>
    </p:spTree>
    <p:extLst>
      <p:ext uri="{BB962C8B-B14F-4D97-AF65-F5344CB8AC3E}">
        <p14:creationId xmlns:p14="http://schemas.microsoft.com/office/powerpoint/2010/main" val="2702617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77888">
              <a:lnSpc>
                <a:spcPct val="80000"/>
              </a:lnSpc>
            </a:pPr>
            <a:endParaRPr lang="en-US" altLang="en-US" sz="1800" dirty="0"/>
          </a:p>
          <a:p>
            <a:pPr defTabSz="877888">
              <a:lnSpc>
                <a:spcPct val="80000"/>
              </a:lnSpc>
            </a:pPr>
            <a:r>
              <a:rPr lang="en-US" altLang="en-US" sz="1200" dirty="0"/>
              <a:t>frequency with respect to time, not with respect to number of instructions</a:t>
            </a:r>
            <a:endParaRPr lang="en-US" altLang="en-US" sz="1800" dirty="0"/>
          </a:p>
          <a:p>
            <a:pPr defTabSz="877888">
              <a:lnSpc>
                <a:spcPct val="80000"/>
              </a:lnSpc>
            </a:pPr>
            <a:r>
              <a:rPr lang="en-US" altLang="en-US" sz="1800" dirty="0"/>
              <a:t>Store frequency (</a:t>
            </a:r>
            <a:r>
              <a:rPr lang="en-US" altLang="en-US" sz="1800" dirty="0" err="1"/>
              <a:t>w.r.t.</a:t>
            </a:r>
            <a:r>
              <a:rPr lang="en-US" altLang="en-US" sz="1800" dirty="0"/>
              <a:t> time)</a:t>
            </a:r>
            <a:endParaRPr lang="en-US" altLang="en-US" sz="1200" dirty="0"/>
          </a:p>
          <a:p>
            <a:pPr defTabSz="877888">
              <a:lnSpc>
                <a:spcPct val="80000"/>
              </a:lnSpc>
            </a:pPr>
            <a:r>
              <a:rPr lang="en-US" altLang="en-US" sz="1200" dirty="0"/>
              <a:t>You are right, memory is too slow.  We really didn't writ e to the memory directly.  We are writing to a write buffer.</a:t>
            </a:r>
          </a:p>
          <a:p>
            <a:pPr defTabSz="877888">
              <a:lnSpc>
                <a:spcPct val="80000"/>
              </a:lnSpc>
            </a:pPr>
            <a:r>
              <a:rPr lang="en-US" altLang="en-US" sz="1200" dirty="0"/>
              <a:t>Once the data is written into the write buffer and assuming a cache hit, the CPU is done with the write. The memory controller will then move the write buffer</a:t>
            </a:r>
            <a:r>
              <a:rPr lang="en-US" altLang="en-US" sz="1200" dirty="0">
                <a:latin typeface="Times New Roman" panose="02020603050405020304" pitchFamily="18" charset="0"/>
              </a:rPr>
              <a:t>’</a:t>
            </a:r>
            <a:r>
              <a:rPr lang="en-US" altLang="en-US" sz="1200" dirty="0"/>
              <a:t>s contents to the real memory  behind the scene.</a:t>
            </a:r>
          </a:p>
          <a:p>
            <a:pPr defTabSz="877888">
              <a:lnSpc>
                <a:spcPct val="80000"/>
              </a:lnSpc>
            </a:pPr>
            <a:r>
              <a:rPr lang="en-US" altLang="en-US" sz="1200" dirty="0"/>
              <a:t>The write buffer works as long as the frequency of store is not too high.  Notice here, I am referring to the frequency with respect to time, not with respect to number of instructions.</a:t>
            </a:r>
          </a:p>
          <a:p>
            <a:pPr defTabSz="877888">
              <a:lnSpc>
                <a:spcPct val="80000"/>
              </a:lnSpc>
            </a:pPr>
            <a:r>
              <a:rPr lang="en-US" altLang="en-US" sz="1200" dirty="0"/>
              <a:t>Remember the DRAM cycle time we talked about last time.  It sets the upper limit on how frequent you can write to the main memory.</a:t>
            </a:r>
          </a:p>
          <a:p>
            <a:pPr defTabSz="877888">
              <a:lnSpc>
                <a:spcPct val="80000"/>
              </a:lnSpc>
            </a:pPr>
            <a:r>
              <a:rPr lang="en-US" altLang="en-US" sz="1200" dirty="0"/>
              <a:t>If the store are too close together or the CPU time is so much faster than the DRAM cycle time, you can end up overflowing the write buffer and the CPU must stop and wait.</a:t>
            </a:r>
          </a:p>
          <a:p>
            <a:pPr defTabSz="877888">
              <a:lnSpc>
                <a:spcPct val="80000"/>
              </a:lnSpc>
            </a:pPr>
            <a:endParaRPr lang="en-US" altLang="en-US" sz="1200" dirty="0"/>
          </a:p>
          <a:p>
            <a:pPr defTabSz="877888">
              <a:lnSpc>
                <a:spcPct val="80000"/>
              </a:lnSpc>
            </a:pPr>
            <a:r>
              <a:rPr lang="en-US" altLang="en-US" sz="1200" dirty="0"/>
              <a:t>+2 = 60 min. (Y:40)</a:t>
            </a:r>
          </a:p>
          <a:p>
            <a:endParaRPr lang="en-US" dirty="0"/>
          </a:p>
        </p:txBody>
      </p:sp>
      <p:sp>
        <p:nvSpPr>
          <p:cNvPr id="4" name="Header Placeholder 3"/>
          <p:cNvSpPr>
            <a:spLocks noGrp="1"/>
          </p:cNvSpPr>
          <p:nvPr>
            <p:ph type="hdr" sz="quarter"/>
          </p:nvPr>
        </p:nvSpPr>
        <p:spPr/>
        <p:txBody>
          <a:bodyPr/>
          <a:lstStyle/>
          <a:p>
            <a:r>
              <a:rPr lang="en-US"/>
              <a:t> </a:t>
            </a:r>
            <a:endParaRPr lang="en-US" dirty="0"/>
          </a:p>
        </p:txBody>
      </p:sp>
      <p:sp>
        <p:nvSpPr>
          <p:cNvPr id="5" name="Date Placeholder 4"/>
          <p:cNvSpPr>
            <a:spLocks noGrp="1"/>
          </p:cNvSpPr>
          <p:nvPr>
            <p:ph type="dt" idx="1"/>
          </p:nvPr>
        </p:nvSpPr>
        <p:spPr/>
        <p:txBody>
          <a:bodyPr/>
          <a:lstStyle/>
          <a:p>
            <a:fld id="{DB8244DE-24FA-410F-9EE8-6A8A6BDF62FE}" type="datetime3">
              <a:rPr lang="en-US" smtClean="0"/>
              <a:t>5 November 2020</a:t>
            </a:fld>
            <a:endParaRPr lang="en-US"/>
          </a:p>
        </p:txBody>
      </p:sp>
      <p:sp>
        <p:nvSpPr>
          <p:cNvPr id="6" name="Footer Placeholder 5"/>
          <p:cNvSpPr>
            <a:spLocks noGrp="1"/>
          </p:cNvSpPr>
          <p:nvPr>
            <p:ph type="ftr" sz="quarter" idx="4"/>
          </p:nvPr>
        </p:nvSpPr>
        <p:spPr/>
        <p:txBody>
          <a:bodyPr/>
          <a:lstStyle/>
          <a:p>
            <a:r>
              <a:rPr lang="en-US"/>
              <a:t> </a:t>
            </a:r>
            <a:endParaRPr lang="en-US" dirty="0"/>
          </a:p>
        </p:txBody>
      </p:sp>
      <p:sp>
        <p:nvSpPr>
          <p:cNvPr id="7" name="Slide Number Placeholder 6"/>
          <p:cNvSpPr>
            <a:spLocks noGrp="1"/>
          </p:cNvSpPr>
          <p:nvPr>
            <p:ph type="sldNum" sz="quarter" idx="5"/>
          </p:nvPr>
        </p:nvSpPr>
        <p:spPr/>
        <p:txBody>
          <a:bodyPr/>
          <a:lstStyle/>
          <a:p>
            <a:fld id="{EE145C4F-ECA4-4DD7-819E-C9FECED27844}" type="slidenum">
              <a:rPr lang="en-US" smtClean="0"/>
              <a:pPr/>
              <a:t>7</a:t>
            </a:fld>
            <a:endParaRPr lang="en-US"/>
          </a:p>
        </p:txBody>
      </p:sp>
    </p:spTree>
    <p:extLst>
      <p:ext uri="{BB962C8B-B14F-4D97-AF65-F5344CB8AC3E}">
        <p14:creationId xmlns:p14="http://schemas.microsoft.com/office/powerpoint/2010/main" val="39722082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 </a:t>
            </a:r>
          </a:p>
        </p:txBody>
      </p:sp>
      <p:sp>
        <p:nvSpPr>
          <p:cNvPr id="5" name="Rectangle 3"/>
          <p:cNvSpPr>
            <a:spLocks noGrp="1" noChangeArrowheads="1"/>
          </p:cNvSpPr>
          <p:nvPr>
            <p:ph type="dt" idx="1"/>
          </p:nvPr>
        </p:nvSpPr>
        <p:spPr>
          <a:ln/>
        </p:spPr>
        <p:txBody>
          <a:bodyPr/>
          <a:lstStyle/>
          <a:p>
            <a:fld id="{154407BC-1BF5-4F9D-96D9-43E22F086ABC}" type="datetime3">
              <a:rPr lang="en-US" smtClean="0"/>
              <a:t>5 November 2020</a:t>
            </a:fld>
            <a:endParaRPr lang="en-US"/>
          </a:p>
        </p:txBody>
      </p:sp>
      <p:sp>
        <p:nvSpPr>
          <p:cNvPr id="6" name="Rectangle 6"/>
          <p:cNvSpPr>
            <a:spLocks noGrp="1" noChangeArrowheads="1"/>
          </p:cNvSpPr>
          <p:nvPr>
            <p:ph type="ftr" sz="quarter" idx="4"/>
          </p:nvPr>
        </p:nvSpPr>
        <p:spPr>
          <a:ln/>
        </p:spPr>
        <p:txBody>
          <a:bodyPr/>
          <a:lstStyle/>
          <a:p>
            <a:r>
              <a:rPr lang="en-US" dirty="0"/>
              <a:t> </a:t>
            </a:r>
          </a:p>
        </p:txBody>
      </p:sp>
      <p:sp>
        <p:nvSpPr>
          <p:cNvPr id="7" name="Rectangle 7"/>
          <p:cNvSpPr>
            <a:spLocks noGrp="1" noChangeArrowheads="1"/>
          </p:cNvSpPr>
          <p:nvPr>
            <p:ph type="sldNum" sz="quarter" idx="5"/>
          </p:nvPr>
        </p:nvSpPr>
        <p:spPr>
          <a:ln/>
        </p:spPr>
        <p:txBody>
          <a:bodyPr/>
          <a:lstStyle/>
          <a:p>
            <a:fld id="{AD67176E-D0DA-4D40-9114-1A30A59F807E}" type="slidenum">
              <a:rPr lang="en-US"/>
              <a:pPr/>
              <a:t>9</a:t>
            </a:fld>
            <a:endParaRPr lang="en-US"/>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420095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dirty="0"/>
              <a:t> </a:t>
            </a:r>
          </a:p>
        </p:txBody>
      </p:sp>
      <p:sp>
        <p:nvSpPr>
          <p:cNvPr id="5" name="Rectangle 3"/>
          <p:cNvSpPr>
            <a:spLocks noGrp="1" noChangeArrowheads="1"/>
          </p:cNvSpPr>
          <p:nvPr>
            <p:ph type="dt" idx="1"/>
          </p:nvPr>
        </p:nvSpPr>
        <p:spPr>
          <a:ln/>
        </p:spPr>
        <p:txBody>
          <a:bodyPr/>
          <a:lstStyle/>
          <a:p>
            <a:fld id="{7400FB8D-9831-47D8-8569-8435F9CA9F92}" type="datetime3">
              <a:rPr lang="en-US" smtClean="0"/>
              <a:t>5 November 2020</a:t>
            </a:fld>
            <a:endParaRPr lang="en-US"/>
          </a:p>
        </p:txBody>
      </p:sp>
      <p:sp>
        <p:nvSpPr>
          <p:cNvPr id="6" name="Rectangle 6"/>
          <p:cNvSpPr>
            <a:spLocks noGrp="1" noChangeArrowheads="1"/>
          </p:cNvSpPr>
          <p:nvPr>
            <p:ph type="ftr" sz="quarter" idx="4"/>
          </p:nvPr>
        </p:nvSpPr>
        <p:spPr>
          <a:ln/>
        </p:spPr>
        <p:txBody>
          <a:bodyPr/>
          <a:lstStyle/>
          <a:p>
            <a:r>
              <a:rPr lang="en-US" dirty="0"/>
              <a:t> </a:t>
            </a:r>
          </a:p>
        </p:txBody>
      </p:sp>
      <p:sp>
        <p:nvSpPr>
          <p:cNvPr id="7" name="Rectangle 7"/>
          <p:cNvSpPr>
            <a:spLocks noGrp="1" noChangeArrowheads="1"/>
          </p:cNvSpPr>
          <p:nvPr>
            <p:ph type="sldNum" sz="quarter" idx="5"/>
          </p:nvPr>
        </p:nvSpPr>
        <p:spPr>
          <a:ln/>
        </p:spPr>
        <p:txBody>
          <a:bodyPr/>
          <a:lstStyle/>
          <a:p>
            <a:fld id="{AD67176E-D0DA-4D40-9114-1A30A59F807E}" type="slidenum">
              <a:rPr lang="en-US"/>
              <a:pPr/>
              <a:t>10</a:t>
            </a:fld>
            <a:endParaRPr lang="en-US"/>
          </a:p>
        </p:txBody>
      </p:sp>
      <p:sp>
        <p:nvSpPr>
          <p:cNvPr id="243714" name="Rectangle 2"/>
          <p:cNvSpPr>
            <a:spLocks noGrp="1" noRot="1" noChangeAspect="1"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AU"/>
          </a:p>
        </p:txBody>
      </p:sp>
    </p:spTree>
    <p:extLst>
      <p:ext uri="{BB962C8B-B14F-4D97-AF65-F5344CB8AC3E}">
        <p14:creationId xmlns:p14="http://schemas.microsoft.com/office/powerpoint/2010/main" val="5449579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4" name="Picture 13" descr="Hennessy_cover-v2 (Final).png"/>
          <p:cNvPicPr>
            <a:picLocks noChangeAspect="1"/>
          </p:cNvPicPr>
          <p:nvPr userDrawn="1"/>
        </p:nvPicPr>
        <p:blipFill>
          <a:blip r:embed="rId2" cstate="print"/>
          <a:stretch>
            <a:fillRect/>
          </a:stretch>
        </p:blipFill>
        <p:spPr>
          <a:xfrm>
            <a:off x="179512" y="1412776"/>
            <a:ext cx="1872208" cy="2309056"/>
          </a:xfrm>
          <a:prstGeom prst="rect">
            <a:avLst/>
          </a:prstGeom>
          <a:ln>
            <a:noFill/>
          </a:ln>
          <a:effectLst>
            <a:outerShdw blurRad="292100" dist="139700" dir="2700000" algn="tl" rotWithShape="0">
              <a:srgbClr val="333333">
                <a:alpha val="65000"/>
              </a:srgbClr>
            </a:outerShdw>
          </a:effectLst>
        </p:spPr>
      </p:pic>
      <p:sp>
        <p:nvSpPr>
          <p:cNvPr id="240647" name="Rectangle 7"/>
          <p:cNvSpPr>
            <a:spLocks noChangeArrowheads="1"/>
          </p:cNvSpPr>
          <p:nvPr userDrawn="1"/>
        </p:nvSpPr>
        <p:spPr bwMode="auto">
          <a:xfrm>
            <a:off x="0" y="0"/>
            <a:ext cx="9144000" cy="765175"/>
          </a:xfrm>
          <a:prstGeom prst="rect">
            <a:avLst/>
          </a:prstGeom>
          <a:solidFill>
            <a:srgbClr val="767D79"/>
          </a:solidFill>
          <a:ln w="9525">
            <a:noFill/>
            <a:miter lim="800000"/>
            <a:headEnd/>
            <a:tailEnd/>
          </a:ln>
          <a:effectLst/>
        </p:spPr>
        <p:txBody>
          <a:bodyPr wrap="none" anchor="ctr"/>
          <a:lstStyle/>
          <a:p>
            <a:pPr algn="ctr" eaLnBrk="0" hangingPunct="0">
              <a:spcBef>
                <a:spcPct val="0"/>
              </a:spcBef>
              <a:buClrTx/>
              <a:buSzTx/>
              <a:buFontTx/>
              <a:buNone/>
            </a:pPr>
            <a:endParaRPr lang="en-GB" sz="2400">
              <a:solidFill>
                <a:schemeClr val="bg1"/>
              </a:solidFill>
              <a:latin typeface="Arial" charset="0"/>
            </a:endParaRPr>
          </a:p>
        </p:txBody>
      </p:sp>
      <p:sp>
        <p:nvSpPr>
          <p:cNvPr id="240649" name="Rectangle 9"/>
          <p:cNvSpPr>
            <a:spLocks noChangeArrowheads="1"/>
          </p:cNvSpPr>
          <p:nvPr userDrawn="1"/>
        </p:nvSpPr>
        <p:spPr bwMode="auto">
          <a:xfrm>
            <a:off x="0" y="765175"/>
            <a:ext cx="9144000" cy="17463"/>
          </a:xfrm>
          <a:prstGeom prst="rect">
            <a:avLst/>
          </a:prstGeom>
          <a:solidFill>
            <a:srgbClr val="000000"/>
          </a:solidFill>
          <a:ln w="9525">
            <a:noFill/>
            <a:miter lim="800000"/>
            <a:headEnd/>
            <a:tailEnd/>
          </a:ln>
          <a:effectLst/>
        </p:spPr>
        <p:txBody>
          <a:bodyPr wrap="none" anchor="ctr"/>
          <a:lstStyle/>
          <a:p>
            <a:endParaRPr lang="en-US"/>
          </a:p>
        </p:txBody>
      </p:sp>
      <p:pic>
        <p:nvPicPr>
          <p:cNvPr id="240657" name="Picture 17" descr="MK_logo2"/>
          <p:cNvPicPr>
            <a:picLocks noChangeAspect="1" noChangeArrowheads="1"/>
          </p:cNvPicPr>
          <p:nvPr userDrawn="1"/>
        </p:nvPicPr>
        <p:blipFill>
          <a:blip r:embed="rId3" cstate="print"/>
          <a:srcRect/>
          <a:stretch>
            <a:fillRect/>
          </a:stretch>
        </p:blipFill>
        <p:spPr bwMode="auto">
          <a:xfrm>
            <a:off x="107950" y="50800"/>
            <a:ext cx="1228725" cy="714375"/>
          </a:xfrm>
          <a:prstGeom prst="rect">
            <a:avLst/>
          </a:prstGeom>
          <a:noFill/>
        </p:spPr>
      </p:pic>
      <p:sp>
        <p:nvSpPr>
          <p:cNvPr id="240659" name="Rectangle 19"/>
          <p:cNvSpPr>
            <a:spLocks noChangeArrowheads="1"/>
          </p:cNvSpPr>
          <p:nvPr userDrawn="1"/>
        </p:nvSpPr>
        <p:spPr bwMode="auto">
          <a:xfrm>
            <a:off x="2197100" y="765175"/>
            <a:ext cx="46038" cy="5732463"/>
          </a:xfrm>
          <a:prstGeom prst="rect">
            <a:avLst/>
          </a:prstGeom>
          <a:gradFill rotWithShape="1">
            <a:gsLst>
              <a:gs pos="0">
                <a:srgbClr val="808080"/>
              </a:gs>
              <a:gs pos="100000">
                <a:srgbClr val="FFFFFF"/>
              </a:gs>
            </a:gsLst>
            <a:lin ang="5400000" scaled="1"/>
          </a:gradFill>
          <a:ln w="9525">
            <a:noFill/>
            <a:miter lim="800000"/>
            <a:headEnd/>
            <a:tailEnd/>
          </a:ln>
          <a:effectLst/>
        </p:spPr>
        <p:txBody>
          <a:bodyPr wrap="none" anchor="ctr"/>
          <a:lstStyle/>
          <a:p>
            <a:endParaRPr lang="en-US"/>
          </a:p>
        </p:txBody>
      </p:sp>
      <p:sp>
        <p:nvSpPr>
          <p:cNvPr id="240660" name="Rectangle 20"/>
          <p:cNvSpPr>
            <a:spLocks noChangeArrowheads="1"/>
          </p:cNvSpPr>
          <p:nvPr userDrawn="1"/>
        </p:nvSpPr>
        <p:spPr bwMode="auto">
          <a:xfrm>
            <a:off x="2559050" y="1195388"/>
            <a:ext cx="46038"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endParaRPr lang="en-US"/>
          </a:p>
        </p:txBody>
      </p:sp>
      <p:sp>
        <p:nvSpPr>
          <p:cNvPr id="240661" name="Rectangle 21"/>
          <p:cNvSpPr>
            <a:spLocks noChangeArrowheads="1"/>
          </p:cNvSpPr>
          <p:nvPr userDrawn="1"/>
        </p:nvSpPr>
        <p:spPr bwMode="auto">
          <a:xfrm>
            <a:off x="2341563" y="1916113"/>
            <a:ext cx="6623050" cy="46037"/>
          </a:xfrm>
          <a:prstGeom prst="rect">
            <a:avLst/>
          </a:prstGeom>
          <a:gradFill rotWithShape="1">
            <a:gsLst>
              <a:gs pos="0">
                <a:srgbClr val="5F5F5F"/>
              </a:gs>
              <a:gs pos="100000">
                <a:schemeClr val="bg1"/>
              </a:gs>
            </a:gsLst>
            <a:lin ang="0" scaled="1"/>
          </a:gradFill>
          <a:ln w="9525">
            <a:noFill/>
            <a:miter lim="800000"/>
            <a:headEnd/>
            <a:tailEnd/>
          </a:ln>
          <a:effectLst/>
        </p:spPr>
        <p:txBody>
          <a:bodyPr wrap="none" anchor="ctr"/>
          <a:lstStyle/>
          <a:p>
            <a:endParaRPr lang="en-US"/>
          </a:p>
        </p:txBody>
      </p:sp>
      <p:sp>
        <p:nvSpPr>
          <p:cNvPr id="240678" name="Rectangle 38"/>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endParaRPr lang="en-US"/>
          </a:p>
        </p:txBody>
      </p:sp>
      <p:sp>
        <p:nvSpPr>
          <p:cNvPr id="240679" name="Rectangle 39"/>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endParaRPr lang="en-US"/>
          </a:p>
        </p:txBody>
      </p:sp>
      <p:sp>
        <p:nvSpPr>
          <p:cNvPr id="240680" name="Rectangle 40"/>
          <p:cNvSpPr>
            <a:spLocks noGrp="1" noChangeArrowheads="1"/>
          </p:cNvSpPr>
          <p:nvPr>
            <p:ph type="ftr" sz="quarter" idx="3"/>
          </p:nvPr>
        </p:nvSpPr>
        <p:spPr/>
        <p:txBody>
          <a:bodyPr/>
          <a:lstStyle>
            <a:lvl1pPr>
              <a:defRPr/>
            </a:lvl1pPr>
          </a:lstStyle>
          <a:p>
            <a:r>
              <a:rPr lang="en-US"/>
              <a:t>Copyright © 2019, Elsevier Inc. All rights Reserved</a:t>
            </a:r>
            <a:endParaRPr lang="en-AU" dirty="0"/>
          </a:p>
        </p:txBody>
      </p:sp>
      <p:pic>
        <p:nvPicPr>
          <p:cNvPr id="240681" name="Picture 41" descr="MK_logo2"/>
          <p:cNvPicPr>
            <a:picLocks noChangeAspect="1" noChangeArrowheads="1"/>
          </p:cNvPicPr>
          <p:nvPr userDrawn="1"/>
        </p:nvPicPr>
        <p:blipFill>
          <a:blip r:embed="rId3" cstate="print"/>
          <a:srcRect/>
          <a:stretch>
            <a:fillRect/>
          </a:stretch>
        </p:blipFill>
        <p:spPr bwMode="auto">
          <a:xfrm>
            <a:off x="179388" y="6381750"/>
            <a:ext cx="792162" cy="460375"/>
          </a:xfrm>
          <a:prstGeom prst="rect">
            <a:avLst/>
          </a:prstGeom>
          <a:noFill/>
        </p:spPr>
      </p:pic>
      <p:sp>
        <p:nvSpPr>
          <p:cNvPr id="240682" name="Text Box 42"/>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a:spcBef>
                <a:spcPct val="0"/>
              </a:spcBef>
              <a:buClrTx/>
              <a:buSzTx/>
              <a:buFontTx/>
              <a:buNone/>
            </a:pPr>
            <a:fld id="{63BBFCE6-A6C8-4251-973B-1D0917AA6A4E}" type="slidenum">
              <a:rPr lang="en-AU" sz="1200" b="1">
                <a:latin typeface="Arial" charset="0"/>
              </a:rPr>
              <a:pPr algn="r">
                <a:spcBef>
                  <a:spcPct val="0"/>
                </a:spcBef>
                <a:buClrTx/>
                <a:buSzTx/>
                <a:buFontTx/>
                <a:buNone/>
              </a:pPr>
              <a:t>‹#›</a:t>
            </a:fld>
            <a:endParaRPr lang="en-GB" sz="1200">
              <a:latin typeface="Arial"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69113" y="115888"/>
            <a:ext cx="2085975" cy="6121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11188" y="115888"/>
            <a:ext cx="6105525" cy="6121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SmartArt Placeholder 2"/>
          <p:cNvSpPr>
            <a:spLocks noGrp="1"/>
          </p:cNvSpPr>
          <p:nvPr>
            <p:ph type="dgm" idx="1"/>
          </p:nvPr>
        </p:nvSpPr>
        <p:spPr>
          <a:xfrm>
            <a:off x="684213" y="1125538"/>
            <a:ext cx="8270875" cy="5111750"/>
          </a:xfrm>
        </p:spPr>
        <p:txBody>
          <a:bodyPr/>
          <a:lstStyle/>
          <a:p>
            <a:endParaRPr lang="en-US"/>
          </a:p>
        </p:txBody>
      </p:sp>
      <p:sp>
        <p:nvSpPr>
          <p:cNvPr id="4" name="Footer Placeholder 3"/>
          <p:cNvSpPr>
            <a:spLocks noGrp="1"/>
          </p:cNvSpPr>
          <p:nvPr>
            <p:ph type="ftr" sz="quarter" idx="10"/>
          </p:nvPr>
        </p:nvSpPr>
        <p:spPr>
          <a:xfrm>
            <a:off x="1042988" y="6381750"/>
            <a:ext cx="7272337" cy="358775"/>
          </a:xfrm>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1188" y="115888"/>
            <a:ext cx="8281987" cy="701675"/>
          </a:xfrm>
        </p:spPr>
        <p:txBody>
          <a:bodyPr/>
          <a:lstStyle/>
          <a:p>
            <a:r>
              <a:rPr lang="en-US"/>
              <a:t>Click to edit Master title style</a:t>
            </a:r>
          </a:p>
        </p:txBody>
      </p:sp>
      <p:sp>
        <p:nvSpPr>
          <p:cNvPr id="3" name="Text Placeholder 2"/>
          <p:cNvSpPr>
            <a:spLocks noGrp="1"/>
          </p:cNvSpPr>
          <p:nvPr>
            <p:ph type="body" sz="half" idx="1"/>
          </p:nvPr>
        </p:nvSpPr>
        <p:spPr>
          <a:xfrm>
            <a:off x="684213" y="1125538"/>
            <a:ext cx="4059237"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a:xfrm>
            <a:off x="1042988" y="6381750"/>
            <a:ext cx="7272337" cy="358775"/>
          </a:xfrm>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10" name="Rounded Rectangle 9"/>
          <p:cNvSpPr/>
          <p:nvPr/>
        </p:nvSpPr>
        <p:spPr>
          <a:xfrm>
            <a:off x="418597"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a:t>Click to edit Master title style</a:t>
            </a:r>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19" name="Date Placeholder 18"/>
          <p:cNvSpPr>
            <a:spLocks noGrp="1"/>
          </p:cNvSpPr>
          <p:nvPr>
            <p:ph type="dt" sz="half" idx="10"/>
          </p:nvPr>
        </p:nvSpPr>
        <p:spPr/>
        <p:txBody>
          <a:bodyPr/>
          <a:lstStyle/>
          <a:p>
            <a:pPr>
              <a:buClr>
                <a:prstClr val="black"/>
              </a:buClr>
            </a:pPr>
            <a:fld id="{F6A59B0B-27CB-4279-84EE-13F34D832C20}" type="datetime1">
              <a:rPr lang="en-US" smtClean="0">
                <a:solidFill>
                  <a:srgbClr val="E3DED1">
                    <a:shade val="50000"/>
                  </a:srgbClr>
                </a:solidFill>
              </a:rPr>
              <a:pPr>
                <a:buClr>
                  <a:prstClr val="black"/>
                </a:buClr>
              </a:pPr>
              <a:t>11/5/2020</a:t>
            </a:fld>
            <a:endParaRPr lang="en-US" dirty="0">
              <a:solidFill>
                <a:srgbClr val="E3DED1">
                  <a:shade val="50000"/>
                </a:srgbClr>
              </a:solidFill>
            </a:endParaRPr>
          </a:p>
        </p:txBody>
      </p:sp>
      <p:sp>
        <p:nvSpPr>
          <p:cNvPr id="8" name="Footer Placeholder 7"/>
          <p:cNvSpPr>
            <a:spLocks noGrp="1"/>
          </p:cNvSpPr>
          <p:nvPr>
            <p:ph type="ftr" sz="quarter" idx="11"/>
          </p:nvPr>
        </p:nvSpPr>
        <p:spPr/>
        <p:txBody>
          <a:bodyPr/>
          <a:lstStyle/>
          <a:p>
            <a:pPr>
              <a:buClr>
                <a:prstClr val="black"/>
              </a:buClr>
            </a:pPr>
            <a:r>
              <a:rPr lang="en-US">
                <a:solidFill>
                  <a:srgbClr val="E3DED1">
                    <a:shade val="50000"/>
                  </a:srgbClr>
                </a:solidFill>
              </a:rPr>
              <a:t>Memory-Mapped SPM</a:t>
            </a:r>
            <a:endParaRPr lang="en-US" dirty="0">
              <a:solidFill>
                <a:srgbClr val="E3DED1">
                  <a:shade val="50000"/>
                </a:srgbClr>
              </a:solidFill>
            </a:endParaRPr>
          </a:p>
        </p:txBody>
      </p:sp>
      <p:sp>
        <p:nvSpPr>
          <p:cNvPr id="11" name="Slide Number Placeholder 10"/>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dirty="0">
              <a:solidFill>
                <a:srgbClr val="E3DED1">
                  <a:shade val="50000"/>
                </a:srgbClr>
              </a:solidFill>
            </a:endParaRPr>
          </a:p>
        </p:txBody>
      </p:sp>
    </p:spTree>
    <p:extLst>
      <p:ext uri="{BB962C8B-B14F-4D97-AF65-F5344CB8AC3E}">
        <p14:creationId xmlns:p14="http://schemas.microsoft.com/office/powerpoint/2010/main" val="10411142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Content Placeholder 2"/>
          <p:cNvSpPr>
            <a:spLocks noGrp="1"/>
          </p:cNvSpPr>
          <p:nvPr>
            <p:ph idx="1"/>
          </p:nvPr>
        </p:nvSpPr>
        <p:spPr>
          <a:xfrm>
            <a:off x="502920" y="530352"/>
            <a:ext cx="8183880" cy="41879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buClr>
                <a:prstClr val="black"/>
              </a:buClr>
            </a:pPr>
            <a:fld id="{187946A9-DE9C-4C0F-8CC5-C706728E934F}"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5" name="Footer Placeholder 4"/>
          <p:cNvSpPr>
            <a:spLocks noGrp="1"/>
          </p:cNvSpPr>
          <p:nvPr>
            <p:ph type="ftr" sz="quarter" idx="11"/>
          </p:nvPr>
        </p:nvSpPr>
        <p:spPr/>
        <p:txBody>
          <a:bodyPr/>
          <a:lstStyle/>
          <a:p>
            <a:pPr>
              <a:buClr>
                <a:prstClr val="black"/>
              </a:buClr>
            </a:pPr>
            <a:r>
              <a:rPr lang="en-US">
                <a:solidFill>
                  <a:srgbClr val="E3DED1">
                    <a:shade val="50000"/>
                  </a:srgbClr>
                </a:solidFill>
              </a:rPr>
              <a:t>Memory-Mapped SPM</a:t>
            </a:r>
            <a:endParaRPr lang="en-US" dirty="0">
              <a:solidFill>
                <a:srgbClr val="E3DED1">
                  <a:shade val="50000"/>
                </a:srgbClr>
              </a:solidFill>
            </a:endParaRP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34315127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11" name="Rounded Rectangle 10"/>
          <p:cNvSpPr/>
          <p:nvPr/>
        </p:nvSpPr>
        <p:spPr>
          <a:xfrm>
            <a:off x="418597" y="434163"/>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a:t>Click to edit Master title style</a:t>
            </a:r>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pPr>
              <a:buClr>
                <a:prstClr val="black"/>
              </a:buClr>
            </a:pPr>
            <a:fld id="{98237A1E-E215-416E-8D25-5F336D5B557C}"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5" name="Footer Placeholder 4"/>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30339136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buClr>
                <a:prstClr val="black"/>
              </a:buClr>
            </a:pPr>
            <a:fld id="{B3FD8B5B-8A46-412C-A2D2-8F2B1B2EC62B}"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6" name="Footer Placeholder 5"/>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7" name="Slide Number Placeholder 6"/>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16019942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a:t>Click to edit Master title style</a:t>
            </a:r>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pPr>
              <a:buClr>
                <a:prstClr val="black"/>
              </a:buClr>
            </a:pPr>
            <a:fld id="{3D72D1A0-E9CE-4C54-8D41-8DBB9F509117}"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8" name="Footer Placeholder 7"/>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9" name="Slide Number Placeholder 8"/>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34320101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a:buClr>
                <a:prstClr val="black"/>
              </a:buClr>
            </a:pPr>
            <a:fld id="{5384E1B4-9FAF-4C2A-A5AC-8C7F175CBD59}"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4" name="Footer Placeholder 3"/>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5" name="Slide Number Placeholder 4"/>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1156434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2" name="Date Placeholder 1"/>
          <p:cNvSpPr>
            <a:spLocks noGrp="1"/>
          </p:cNvSpPr>
          <p:nvPr>
            <p:ph type="dt" sz="half" idx="10"/>
          </p:nvPr>
        </p:nvSpPr>
        <p:spPr/>
        <p:txBody>
          <a:bodyPr/>
          <a:lstStyle/>
          <a:p>
            <a:pPr>
              <a:buClr>
                <a:prstClr val="black"/>
              </a:buClr>
            </a:pPr>
            <a:fld id="{E2306DEF-8BC5-4D1A-A84F-BC32AA802BDD}"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3" name="Footer Placeholder 2"/>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4" name="Slide Number Placeholder 3"/>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12485388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a:t>Click to edit Master title style</a:t>
            </a:r>
          </a:p>
        </p:txBody>
      </p:sp>
      <p:sp>
        <p:nvSpPr>
          <p:cNvPr id="3" name="Text Placeholder 2"/>
          <p:cNvSpPr>
            <a:spLocks noGrp="1"/>
          </p:cNvSpPr>
          <p:nvPr>
            <p:ph type="body" idx="2"/>
          </p:nvPr>
        </p:nvSpPr>
        <p:spPr>
          <a:xfrm>
            <a:off x="5538847" y="1447803"/>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1"/>
          </p:nvPr>
        </p:nvSpPr>
        <p:spPr>
          <a:xfrm>
            <a:off x="761374" y="930145"/>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buClr>
                <a:prstClr val="black"/>
              </a:buClr>
            </a:pPr>
            <a:fld id="{628B8A3B-8A96-493A-9055-E95E174A1B57}"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6" name="Footer Placeholder 5"/>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7" name="Slide Number Placeholder 6"/>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30759480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a:t>Click to edit Master title style</a:t>
            </a:r>
          </a:p>
        </p:txBody>
      </p:sp>
      <p:sp>
        <p:nvSpPr>
          <p:cNvPr id="4" name="Text Placeholder 3"/>
          <p:cNvSpPr>
            <a:spLocks noGrp="1"/>
          </p:cNvSpPr>
          <p:nvPr>
            <p:ph type="body" sz="half" idx="2"/>
          </p:nvPr>
        </p:nvSpPr>
        <p:spPr bwMode="grayWhite">
          <a:xfrm>
            <a:off x="6462712" y="533401"/>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pPr>
              <a:buClr>
                <a:prstClr val="black"/>
              </a:buClr>
            </a:pPr>
            <a:fld id="{793F6010-06C4-4772-A873-F0169484628B}"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6" name="Footer Placeholder 5"/>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7" name="Slide Number Placeholder 6"/>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a:t>Click icon to add picture</a:t>
            </a:r>
          </a:p>
        </p:txBody>
      </p:sp>
    </p:spTree>
    <p:extLst>
      <p:ext uri="{BB962C8B-B14F-4D97-AF65-F5344CB8AC3E}">
        <p14:creationId xmlns:p14="http://schemas.microsoft.com/office/powerpoint/2010/main" val="26753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p>
            <a:r>
              <a:rPr kumimoji="0" lang="en-US"/>
              <a:t>Click to edit Master title style</a:t>
            </a:r>
          </a:p>
        </p:txBody>
      </p:sp>
      <p:sp>
        <p:nvSpPr>
          <p:cNvPr id="3" name="Vertical Text Placeholder 2"/>
          <p:cNvSpPr>
            <a:spLocks noGrp="1"/>
          </p:cNvSpPr>
          <p:nvPr>
            <p:ph type="body" orient="vert" idx="1"/>
          </p:nvPr>
        </p:nvSpPr>
        <p:spPr>
          <a:xfrm>
            <a:off x="502920" y="530352"/>
            <a:ext cx="8183880" cy="418795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buClr>
                <a:prstClr val="black"/>
              </a:buClr>
            </a:pPr>
            <a:fld id="{9D38C875-1C6F-4BBA-A49D-A655DE5157F6}"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5" name="Footer Placeholder 4"/>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13949361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5"/>
            <a:ext cx="1981200" cy="5257799"/>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533400" y="533403"/>
            <a:ext cx="5943600" cy="525780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buClr>
                <a:prstClr val="black"/>
              </a:buClr>
            </a:pPr>
            <a:fld id="{05A7C28B-237A-4A16-A330-F744D93506D6}" type="datetime1">
              <a:rPr lang="en-US" smtClean="0">
                <a:solidFill>
                  <a:srgbClr val="E3DED1">
                    <a:shade val="50000"/>
                  </a:srgbClr>
                </a:solidFill>
              </a:rPr>
              <a:pPr>
                <a:buClr>
                  <a:prstClr val="black"/>
                </a:buClr>
              </a:pPr>
              <a:t>11/5/2020</a:t>
            </a:fld>
            <a:endParaRPr lang="en-US">
              <a:solidFill>
                <a:srgbClr val="E3DED1">
                  <a:shade val="50000"/>
                </a:srgbClr>
              </a:solidFill>
            </a:endParaRPr>
          </a:p>
        </p:txBody>
      </p:sp>
      <p:sp>
        <p:nvSpPr>
          <p:cNvPr id="5" name="Footer Placeholder 4"/>
          <p:cNvSpPr>
            <a:spLocks noGrp="1"/>
          </p:cNvSpPr>
          <p:nvPr>
            <p:ph type="ftr" sz="quarter" idx="11"/>
          </p:nvPr>
        </p:nvSpPr>
        <p:spPr/>
        <p:txBody>
          <a:bodyPr/>
          <a:lstStyle/>
          <a:p>
            <a:pPr>
              <a:buClr>
                <a:prstClr val="black"/>
              </a:buClr>
            </a:pPr>
            <a:r>
              <a:rPr lang="en-US">
                <a:solidFill>
                  <a:srgbClr val="E3DED1">
                    <a:shade val="50000"/>
                  </a:srgb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srgbClr val="E3DED1">
                    <a:shade val="50000"/>
                  </a:srgbClr>
                </a:solidFill>
              </a:rPr>
              <a:pPr>
                <a:buClr>
                  <a:prstClr val="black"/>
                </a:buClr>
              </a:pPr>
              <a:t>‹#›</a:t>
            </a:fld>
            <a:endParaRPr lang="en-US">
              <a:solidFill>
                <a:srgbClr val="E3DED1">
                  <a:shade val="50000"/>
                </a:srgbClr>
              </a:solidFill>
            </a:endParaRPr>
          </a:p>
        </p:txBody>
      </p:sp>
    </p:spTree>
    <p:extLst>
      <p:ext uri="{BB962C8B-B14F-4D97-AF65-F5344CB8AC3E}">
        <p14:creationId xmlns:p14="http://schemas.microsoft.com/office/powerpoint/2010/main" val="36509761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6"/>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sz="1400" b="1">
                <a:latin typeface="Times New Roman" pitchFamily="18" charset="0"/>
                <a:cs typeface="Times New Roman" pitchFamily="18" charset="0"/>
              </a:defRPr>
            </a:lvl1pPr>
          </a:lstStyle>
          <a:p>
            <a:pPr>
              <a:buClr>
                <a:prstClr val="black"/>
              </a:buClr>
            </a:pPr>
            <a:fld id="{40281FD0-B2DB-4ECA-ADAD-7146D3D1D0F9}" type="datetime1">
              <a:rPr lang="en-US" smtClean="0">
                <a:solidFill>
                  <a:prstClr val="black">
                    <a:tint val="75000"/>
                  </a:prstClr>
                </a:solidFill>
              </a:rPr>
              <a:pPr>
                <a:buClr>
                  <a:prstClr val="black"/>
                </a:buClr>
              </a:pPr>
              <a:t>11/5/2020</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buClr>
                <a:prstClr val="black"/>
              </a:buClr>
            </a:pPr>
            <a:r>
              <a:rPr lang="en-US">
                <a:solidFill>
                  <a:prstClr val="black">
                    <a:tint val="75000"/>
                  </a:prstClr>
                </a:solidFill>
              </a:rPr>
              <a:t>Memory-Mapped SPM</a:t>
            </a: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sz="1400" b="1">
                <a:latin typeface="Times New Roman" pitchFamily="18" charset="0"/>
                <a:cs typeface="Times New Roman" pitchFamily="18" charset="0"/>
              </a:defRPr>
            </a:lvl1pPr>
          </a:lstStyle>
          <a:p>
            <a:pPr>
              <a:buClr>
                <a:prstClr val="black"/>
              </a:buClr>
            </a:pPr>
            <a:fld id="{B6F15528-21DE-4FAA-801E-634DDDAF4B2B}" type="slidenum">
              <a:rPr lang="en-US" smtClean="0">
                <a:solidFill>
                  <a:prstClr val="black">
                    <a:tint val="75000"/>
                  </a:prstClr>
                </a:solidFill>
              </a:rPr>
              <a:pPr>
                <a:buClr>
                  <a:prstClr val="black"/>
                </a:buClr>
              </a:pPr>
              <a:t>‹#›</a:t>
            </a:fld>
            <a:endParaRPr lang="en-US" dirty="0">
              <a:solidFill>
                <a:prstClr val="black">
                  <a:tint val="75000"/>
                </a:prstClr>
              </a:solidFill>
            </a:endParaRPr>
          </a:p>
        </p:txBody>
      </p:sp>
    </p:spTree>
    <p:extLst>
      <p:ext uri="{BB962C8B-B14F-4D97-AF65-F5344CB8AC3E}">
        <p14:creationId xmlns:p14="http://schemas.microsoft.com/office/powerpoint/2010/main" val="8954021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lvl1pPr algn="l">
              <a:defRPr sz="3600" b="1">
                <a:latin typeface="Times New Roman" pitchFamily="18" charset="0"/>
                <a:cs typeface="Times New Roman" pitchFamily="18" charset="0"/>
              </a:defRPr>
            </a:lvl1pPr>
          </a:lstStyle>
          <a:p>
            <a:r>
              <a:rPr lang="en-US"/>
              <a:t>Click to edit Master title style</a:t>
            </a:r>
          </a:p>
        </p:txBody>
      </p:sp>
      <p:sp>
        <p:nvSpPr>
          <p:cNvPr id="3" name="Content Placeholder 2"/>
          <p:cNvSpPr>
            <a:spLocks noGrp="1"/>
          </p:cNvSpPr>
          <p:nvPr>
            <p:ph idx="1"/>
          </p:nvPr>
        </p:nvSpPr>
        <p:spPr>
          <a:xfrm>
            <a:off x="457200" y="1143001"/>
            <a:ext cx="8229600" cy="4525963"/>
          </a:xfrm>
        </p:spPr>
        <p:txBody>
          <a:bodyPr/>
          <a:lstStyle>
            <a:lvl1pPr>
              <a:defRPr>
                <a:latin typeface="Times New Roman" pitchFamily="18" charset="0"/>
                <a:cs typeface="Times New Roman" pitchFamily="18" charset="0"/>
              </a:defRPr>
            </a:lvl1pPr>
            <a:lvl2pPr>
              <a:defRPr>
                <a:latin typeface="Times New Roman" pitchFamily="18" charset="0"/>
                <a:cs typeface="Times New Roman" pitchFamily="18" charset="0"/>
              </a:defRPr>
            </a:lvl2pPr>
            <a:lvl3pPr>
              <a:defRPr>
                <a:latin typeface="Times New Roman" pitchFamily="18" charset="0"/>
                <a:cs typeface="Times New Roman" pitchFamily="18" charset="0"/>
              </a:defRPr>
            </a:lvl3pPr>
            <a:lvl4pPr>
              <a:defRPr>
                <a:latin typeface="Times New Roman" pitchFamily="18" charset="0"/>
                <a:cs typeface="Times New Roman" pitchFamily="18" charset="0"/>
              </a:defRPr>
            </a:lvl4pPr>
            <a:lvl5pPr>
              <a:defRPr>
                <a:latin typeface="Times New Roman" pitchFamily="18" charset="0"/>
                <a:cs typeface="Times New Roman"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1181100" y="6406402"/>
            <a:ext cx="6781800" cy="365125"/>
          </a:xfrm>
        </p:spPr>
        <p:txBody>
          <a:bodyPr/>
          <a:lstStyle>
            <a:lvl1pPr>
              <a:defRPr>
                <a:solidFill>
                  <a:schemeClr val="tx1"/>
                </a:solidFill>
                <a:latin typeface="Times New Roman" pitchFamily="18" charset="0"/>
                <a:cs typeface="Times New Roman" pitchFamily="18" charset="0"/>
              </a:defRPr>
            </a:lvl1pPr>
          </a:lstStyle>
          <a:p>
            <a:pPr rtl="1">
              <a:buClr>
                <a:prstClr val="black"/>
              </a:buClr>
            </a:pPr>
            <a:r>
              <a:rPr lang="en-US" dirty="0">
                <a:solidFill>
                  <a:prstClr val="black"/>
                </a:solidFill>
                <a:cs typeface="B Titr" panose="00000700000000000000" pitchFamily="2" charset="-78"/>
              </a:rPr>
              <a:t>Advanced Computer Architecture-Spring 2018, AUT, Tehran, Iran </a:t>
            </a:r>
            <a:endParaRPr lang="en-US" sz="1100" dirty="0">
              <a:solidFill>
                <a:prstClr val="black"/>
              </a:solidFill>
              <a:cs typeface="B Titr" panose="00000700000000000000" pitchFamily="2" charset="-78"/>
            </a:endParaRPr>
          </a:p>
        </p:txBody>
      </p:sp>
      <p:sp>
        <p:nvSpPr>
          <p:cNvPr id="6" name="Slide Number Placeholder 5"/>
          <p:cNvSpPr>
            <a:spLocks noGrp="1"/>
          </p:cNvSpPr>
          <p:nvPr>
            <p:ph type="sldNum" sz="quarter" idx="12"/>
          </p:nvPr>
        </p:nvSpPr>
        <p:spPr>
          <a:xfrm>
            <a:off x="292100" y="6419101"/>
            <a:ext cx="543128" cy="365125"/>
          </a:xfrm>
        </p:spPr>
        <p:txBody>
          <a:bodyPr lIns="0" tIns="0" rIns="0" bIns="0"/>
          <a:lstStyle>
            <a:lvl1pPr algn="ctr" rtl="0">
              <a:defRPr sz="1400" b="1" baseline="0">
                <a:solidFill>
                  <a:schemeClr val="tx1"/>
                </a:solidFill>
                <a:latin typeface="+mn-lt"/>
                <a:cs typeface="الشهيد محمد الدره" pitchFamily="2" charset="-78"/>
              </a:defRPr>
            </a:lvl1pPr>
          </a:lstStyle>
          <a:p>
            <a:pPr rtl="1">
              <a:buClr>
                <a:prstClr val="black"/>
              </a:buClr>
            </a:pPr>
            <a:fld id="{E9D5068C-74C1-4D4E-ACBE-89391498AE93}" type="slidenum">
              <a:rPr lang="en-US" smtClean="0">
                <a:solidFill>
                  <a:prstClr val="black"/>
                </a:solidFill>
              </a:rPr>
              <a:pPr rtl="1">
                <a:buClr>
                  <a:prstClr val="black"/>
                </a:buClr>
              </a:pPr>
              <a:t>‹#›</a:t>
            </a:fld>
            <a:endParaRPr lang="en-US" dirty="0">
              <a:solidFill>
                <a:prstClr val="black"/>
              </a:solidFill>
              <a:cs typeface="B Nazanin" panose="00000400000000000000" pitchFamily="2" charset="-78"/>
            </a:endParaRPr>
          </a:p>
        </p:txBody>
      </p:sp>
    </p:spTree>
    <p:extLst>
      <p:ext uri="{BB962C8B-B14F-4D97-AF65-F5344CB8AC3E}">
        <p14:creationId xmlns:p14="http://schemas.microsoft.com/office/powerpoint/2010/main" val="77028158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4"/>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buClr>
                <a:prstClr val="black"/>
              </a:buClr>
            </a:pPr>
            <a:fld id="{945E2AE1-CBD5-460D-A0C9-6147C2D4C470}"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17009982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116254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1"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buClr>
                <a:prstClr val="black"/>
              </a:buClr>
            </a:pPr>
            <a:fld id="{B2CFB3A9-0A90-4E79-85FA-03828B308331}"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9" name="Slide Number Placeholder 8"/>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8247129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Footer Placeholder 3"/>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buClr>
                <a:prstClr val="black"/>
              </a:buClr>
            </a:pPr>
            <a:fld id="{5BA5B4FA-0F9A-436F-AA41-B89FAC163798}"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5" name="Slide Number Placeholder 4"/>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262287462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buClr>
                <a:prstClr val="black"/>
              </a:buClr>
            </a:pPr>
            <a:fld id="{B71C8B55-203E-4F94-AE03-50CFB6BD790A}"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4" name="Slide Number Placeholder 3"/>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22286999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1"/>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buClr>
                <a:prstClr val="black"/>
              </a:buClr>
            </a:pPr>
            <a:fld id="{897536A8-DE7E-4A16-B194-971EA3CF9026}"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7" name="Slide Number Placeholder 6"/>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35717428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9"/>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a:buClr>
                <a:prstClr val="black"/>
              </a:buClr>
            </a:pPr>
            <a:fld id="{F5C96671-0698-4B48-8CC8-45A9BDA6F14F}"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7" name="Slide Number Placeholder 6"/>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21039881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buClr>
                <a:prstClr val="black"/>
              </a:buClr>
            </a:pPr>
            <a:fld id="{C5CAF6BC-C327-4940-9830-49E66FCBC3F0}"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11501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9"/>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buClr>
                <a:prstClr val="black"/>
              </a:buClr>
            </a:pPr>
            <a:fld id="{CB595183-C90F-4867-BE66-12679E27E67F}" type="datetime1">
              <a:rPr lang="en-US" smtClean="0">
                <a:solidFill>
                  <a:prstClr val="black">
                    <a:tint val="75000"/>
                  </a:prstClr>
                </a:solidFill>
              </a:rPr>
              <a:pPr>
                <a:buClr>
                  <a:prstClr val="black"/>
                </a:buClr>
              </a:pPr>
              <a:t>11/5/2020</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pPr>
              <a:buClr>
                <a:prstClr val="black"/>
              </a:buClr>
            </a:pPr>
            <a:r>
              <a:rPr lang="en-US">
                <a:solidFill>
                  <a:prstClr val="black">
                    <a:tint val="75000"/>
                  </a:prstClr>
                </a:solidFill>
              </a:rPr>
              <a:t>Memory-Mapped SPM</a:t>
            </a:r>
          </a:p>
        </p:txBody>
      </p:sp>
      <p:sp>
        <p:nvSpPr>
          <p:cNvPr id="6" name="Slide Number Placeholder 5"/>
          <p:cNvSpPr>
            <a:spLocks noGrp="1"/>
          </p:cNvSpPr>
          <p:nvPr>
            <p:ph type="sldNum" sz="quarter" idx="12"/>
          </p:nvPr>
        </p:nvSpPr>
        <p:spPr/>
        <p:txBody>
          <a:bodyPr/>
          <a:lstStyle/>
          <a:p>
            <a:pPr>
              <a:buClr>
                <a:prstClr val="black"/>
              </a:buClr>
            </a:pPr>
            <a:fld id="{B6F15528-21DE-4FAA-801E-634DDDAF4B2B}" type="slidenum">
              <a:rPr lang="en-US" smtClean="0">
                <a:solidFill>
                  <a:prstClr val="black">
                    <a:tint val="75000"/>
                  </a:prstClr>
                </a:solidFill>
              </a:rPr>
              <a:pPr>
                <a:buClr>
                  <a:prstClr val="black"/>
                </a:buClr>
              </a:pPr>
              <a:t>‹#›</a:t>
            </a:fld>
            <a:endParaRPr lang="en-US">
              <a:solidFill>
                <a:prstClr val="black">
                  <a:tint val="75000"/>
                </a:prstClr>
              </a:solidFill>
            </a:endParaRPr>
          </a:p>
        </p:txBody>
      </p:sp>
    </p:spTree>
    <p:extLst>
      <p:ext uri="{BB962C8B-B14F-4D97-AF65-F5344CB8AC3E}">
        <p14:creationId xmlns:p14="http://schemas.microsoft.com/office/powerpoint/2010/main" val="545857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4213" y="1125538"/>
            <a:ext cx="4059237"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895850" y="1125538"/>
            <a:ext cx="4059238" cy="5111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Footer Placeholder 6"/>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Footer Placeholder 4"/>
          <p:cNvSpPr>
            <a:spLocks noGrp="1"/>
          </p:cNvSpPr>
          <p:nvPr>
            <p:ph type="ftr" sz="quarter" idx="10"/>
          </p:nvPr>
        </p:nvSpPr>
        <p:spPr/>
        <p:txBody>
          <a:bodyPr/>
          <a:lstStyle>
            <a:lvl1pPr>
              <a:defRPr/>
            </a:lvl1pPr>
          </a:lstStyle>
          <a:p>
            <a:r>
              <a:rPr lang="en-US"/>
              <a:t>Copyright © 2019, Elsevier Inc. All rights Reserved</a:t>
            </a:r>
            <a:endParaRPr lang="en-AU"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4.pn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image" Target="../media/image4.png"/><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9628" name="Rectangle 12"/>
          <p:cNvSpPr>
            <a:spLocks noChangeArrowheads="1"/>
          </p:cNvSpPr>
          <p:nvPr userDrawn="1"/>
        </p:nvSpPr>
        <p:spPr bwMode="auto">
          <a:xfrm>
            <a:off x="0" y="6308725"/>
            <a:ext cx="9144000" cy="549275"/>
          </a:xfrm>
          <a:prstGeom prst="rect">
            <a:avLst/>
          </a:prstGeom>
          <a:solidFill>
            <a:srgbClr val="767D79"/>
          </a:solidFill>
          <a:ln w="9525">
            <a:noFill/>
            <a:miter lim="800000"/>
            <a:headEnd/>
            <a:tailEnd/>
          </a:ln>
          <a:effectLst/>
        </p:spPr>
        <p:txBody>
          <a:bodyPr wrap="none" anchor="ctr"/>
          <a:lstStyle/>
          <a:p>
            <a:endParaRPr lang="en-US"/>
          </a:p>
        </p:txBody>
      </p:sp>
      <p:sp>
        <p:nvSpPr>
          <p:cNvPr id="239629" name="Rectangle 13"/>
          <p:cNvSpPr>
            <a:spLocks noChangeArrowheads="1"/>
          </p:cNvSpPr>
          <p:nvPr userDrawn="1"/>
        </p:nvSpPr>
        <p:spPr bwMode="auto">
          <a:xfrm>
            <a:off x="0" y="6308725"/>
            <a:ext cx="9144000" cy="17463"/>
          </a:xfrm>
          <a:prstGeom prst="rect">
            <a:avLst/>
          </a:prstGeom>
          <a:solidFill>
            <a:srgbClr val="000000"/>
          </a:solidFill>
          <a:ln w="9525">
            <a:noFill/>
            <a:miter lim="800000"/>
            <a:headEnd/>
            <a:tailEnd/>
          </a:ln>
          <a:effectLst/>
        </p:spPr>
        <p:txBody>
          <a:bodyPr wrap="none" anchor="ctr"/>
          <a:lstStyle/>
          <a:p>
            <a:endParaRPr lang="en-US"/>
          </a:p>
        </p:txBody>
      </p:sp>
      <p:sp>
        <p:nvSpPr>
          <p:cNvPr id="239620" name="Rectangle 4"/>
          <p:cNvSpPr>
            <a:spLocks noGrp="1" noChangeArrowheads="1"/>
          </p:cNvSpPr>
          <p:nvPr>
            <p:ph type="body" idx="1"/>
          </p:nvPr>
        </p:nvSpPr>
        <p:spPr bwMode="auto">
          <a:xfrm>
            <a:off x="684213" y="1125538"/>
            <a:ext cx="8270875" cy="51117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dirty="0"/>
              <a:t>Click to edit Master text styles</a:t>
            </a:r>
          </a:p>
          <a:p>
            <a:pPr lvl="1"/>
            <a:r>
              <a:rPr lang="en-AU" dirty="0"/>
              <a:t>Second level</a:t>
            </a:r>
          </a:p>
          <a:p>
            <a:pPr lvl="2"/>
            <a:r>
              <a:rPr lang="en-AU" dirty="0"/>
              <a:t>Third level</a:t>
            </a:r>
          </a:p>
          <a:p>
            <a:pPr lvl="3"/>
            <a:r>
              <a:rPr lang="en-AU" dirty="0"/>
              <a:t>Fourth level</a:t>
            </a:r>
          </a:p>
          <a:p>
            <a:pPr lvl="4"/>
            <a:r>
              <a:rPr lang="en-AU" dirty="0"/>
              <a:t>Fifth level</a:t>
            </a:r>
          </a:p>
        </p:txBody>
      </p:sp>
      <p:sp>
        <p:nvSpPr>
          <p:cNvPr id="239621" name="Rectangle 5"/>
          <p:cNvSpPr>
            <a:spLocks noGrp="1" noChangeArrowheads="1"/>
          </p:cNvSpPr>
          <p:nvPr>
            <p:ph type="ftr" sz="quarter" idx="3"/>
          </p:nvPr>
        </p:nvSpPr>
        <p:spPr bwMode="auto">
          <a:xfrm>
            <a:off x="1042988" y="6381750"/>
            <a:ext cx="7272337" cy="3587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spcBef>
                <a:spcPct val="0"/>
              </a:spcBef>
              <a:buClrTx/>
              <a:buSzTx/>
              <a:buFontTx/>
              <a:buNone/>
              <a:defRPr sz="1200" b="1">
                <a:latin typeface="+mn-lt"/>
              </a:defRPr>
            </a:lvl1pPr>
          </a:lstStyle>
          <a:p>
            <a:r>
              <a:rPr lang="en-US"/>
              <a:t>Copyright © 2019, Elsevier Inc. All rights Reserved</a:t>
            </a:r>
            <a:endParaRPr lang="en-AU" dirty="0"/>
          </a:p>
        </p:txBody>
      </p:sp>
      <p:sp>
        <p:nvSpPr>
          <p:cNvPr id="239619" name="Rectangle 3"/>
          <p:cNvSpPr>
            <a:spLocks noGrp="1" noChangeArrowheads="1"/>
          </p:cNvSpPr>
          <p:nvPr>
            <p:ph type="title"/>
          </p:nvPr>
        </p:nvSpPr>
        <p:spPr bwMode="auto">
          <a:xfrm>
            <a:off x="611188" y="115888"/>
            <a:ext cx="8281987" cy="701675"/>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spAutoFit/>
          </a:bodyPr>
          <a:lstStyle/>
          <a:p>
            <a:pPr lvl="0"/>
            <a:r>
              <a:rPr lang="en-AU"/>
              <a:t>Click to edit Master title style</a:t>
            </a:r>
          </a:p>
        </p:txBody>
      </p:sp>
      <p:pic>
        <p:nvPicPr>
          <p:cNvPr id="239627" name="Picture 11" descr="MK_logo2"/>
          <p:cNvPicPr>
            <a:picLocks noChangeAspect="1" noChangeArrowheads="1"/>
          </p:cNvPicPr>
          <p:nvPr userDrawn="1"/>
        </p:nvPicPr>
        <p:blipFill>
          <a:blip r:embed="rId15" cstate="print"/>
          <a:srcRect/>
          <a:stretch>
            <a:fillRect/>
          </a:stretch>
        </p:blipFill>
        <p:spPr bwMode="auto">
          <a:xfrm>
            <a:off x="179388" y="6381750"/>
            <a:ext cx="792162" cy="460375"/>
          </a:xfrm>
          <a:prstGeom prst="rect">
            <a:avLst/>
          </a:prstGeom>
          <a:noFill/>
        </p:spPr>
      </p:pic>
      <p:sp>
        <p:nvSpPr>
          <p:cNvPr id="239630" name="Text Box 14"/>
          <p:cNvSpPr txBox="1">
            <a:spLocks noChangeArrowheads="1"/>
          </p:cNvSpPr>
          <p:nvPr userDrawn="1"/>
        </p:nvSpPr>
        <p:spPr bwMode="auto">
          <a:xfrm>
            <a:off x="8388350" y="6497638"/>
            <a:ext cx="576263" cy="274637"/>
          </a:xfrm>
          <a:prstGeom prst="rect">
            <a:avLst/>
          </a:prstGeom>
          <a:noFill/>
          <a:ln w="9525">
            <a:noFill/>
            <a:miter lim="800000"/>
            <a:headEnd/>
            <a:tailEnd/>
          </a:ln>
          <a:effectLst/>
        </p:spPr>
        <p:txBody>
          <a:bodyPr>
            <a:spAutoFit/>
          </a:bodyPr>
          <a:lstStyle/>
          <a:p>
            <a:pPr algn="r">
              <a:spcBef>
                <a:spcPct val="0"/>
              </a:spcBef>
              <a:buClrTx/>
              <a:buSzTx/>
              <a:buFontTx/>
              <a:buNone/>
            </a:pPr>
            <a:fld id="{28EC741E-FC11-4977-9AC4-393A11CE0A97}" type="slidenum">
              <a:rPr lang="en-AU" sz="1200" b="1">
                <a:latin typeface="Arial" charset="0"/>
              </a:rPr>
              <a:pPr algn="r">
                <a:spcBef>
                  <a:spcPct val="0"/>
                </a:spcBef>
                <a:buClrTx/>
                <a:buSzTx/>
                <a:buFontTx/>
                <a:buNone/>
              </a:pPr>
              <a:t>‹#›</a:t>
            </a:fld>
            <a:endParaRPr lang="en-GB" sz="1200">
              <a:latin typeface="Arial" charset="0"/>
            </a:endParaRPr>
          </a:p>
        </p:txBody>
      </p:sp>
      <p:sp>
        <p:nvSpPr>
          <p:cNvPr id="239631" name="Rectangle 15"/>
          <p:cNvSpPr>
            <a:spLocks noChangeArrowheads="1"/>
          </p:cNvSpPr>
          <p:nvPr userDrawn="1"/>
        </p:nvSpPr>
        <p:spPr bwMode="auto">
          <a:xfrm>
            <a:off x="252413" y="44450"/>
            <a:ext cx="36512" cy="3816350"/>
          </a:xfrm>
          <a:prstGeom prst="rect">
            <a:avLst/>
          </a:prstGeom>
          <a:gradFill rotWithShape="1">
            <a:gsLst>
              <a:gs pos="0">
                <a:srgbClr val="767D79"/>
              </a:gs>
              <a:gs pos="100000">
                <a:schemeClr val="bg1"/>
              </a:gs>
            </a:gsLst>
            <a:lin ang="5400000" scaled="1"/>
          </a:gradFill>
          <a:ln w="9525">
            <a:noFill/>
            <a:miter lim="800000"/>
            <a:headEnd/>
            <a:tailEnd/>
          </a:ln>
          <a:effectLst/>
        </p:spPr>
        <p:txBody>
          <a:bodyPr wrap="none" anchor="ctr"/>
          <a:lstStyle/>
          <a:p>
            <a:endParaRPr lang="en-US"/>
          </a:p>
        </p:txBody>
      </p:sp>
      <p:sp>
        <p:nvSpPr>
          <p:cNvPr id="239632" name="Rectangle 16"/>
          <p:cNvSpPr>
            <a:spLocks noChangeArrowheads="1"/>
          </p:cNvSpPr>
          <p:nvPr userDrawn="1"/>
        </p:nvSpPr>
        <p:spPr bwMode="auto">
          <a:xfrm>
            <a:off x="34925" y="693738"/>
            <a:ext cx="8569325" cy="71437"/>
          </a:xfrm>
          <a:prstGeom prst="rect">
            <a:avLst/>
          </a:prstGeom>
          <a:gradFill rotWithShape="1">
            <a:gsLst>
              <a:gs pos="0">
                <a:schemeClr val="bg2"/>
              </a:gs>
              <a:gs pos="100000">
                <a:schemeClr val="bg1"/>
              </a:gs>
            </a:gsLst>
            <a:lin ang="0" scaled="1"/>
          </a:gradFill>
          <a:ln w="9525">
            <a:noFill/>
            <a:miter lim="800000"/>
            <a:headEnd/>
            <a:tailEnd/>
          </a:ln>
          <a:effectLst/>
        </p:spPr>
        <p:txBody>
          <a:bodyPr wrap="none" anchor="ctr"/>
          <a:lstStyle/>
          <a:p>
            <a:endParaRPr 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hf sldNum="0" hdr="0" dt="0"/>
  <p:txStyles>
    <p:titleStyle>
      <a:lvl1pPr algn="l" rtl="0" fontAlgn="base">
        <a:spcBef>
          <a:spcPct val="0"/>
        </a:spcBef>
        <a:spcAft>
          <a:spcPct val="0"/>
        </a:spcAft>
        <a:defRPr sz="4000" b="1">
          <a:solidFill>
            <a:srgbClr val="0066FF"/>
          </a:solidFill>
          <a:latin typeface="+mj-lt"/>
          <a:ea typeface="+mj-ea"/>
          <a:cs typeface="+mj-cs"/>
        </a:defRPr>
      </a:lvl1pPr>
      <a:lvl2pPr algn="l" rtl="0" fontAlgn="base">
        <a:spcBef>
          <a:spcPct val="0"/>
        </a:spcBef>
        <a:spcAft>
          <a:spcPct val="0"/>
        </a:spcAft>
        <a:defRPr sz="4000" b="1">
          <a:solidFill>
            <a:srgbClr val="0066FF"/>
          </a:solidFill>
          <a:latin typeface="Arial" charset="0"/>
        </a:defRPr>
      </a:lvl2pPr>
      <a:lvl3pPr algn="l" rtl="0" fontAlgn="base">
        <a:spcBef>
          <a:spcPct val="0"/>
        </a:spcBef>
        <a:spcAft>
          <a:spcPct val="0"/>
        </a:spcAft>
        <a:defRPr sz="4000" b="1">
          <a:solidFill>
            <a:srgbClr val="0066FF"/>
          </a:solidFill>
          <a:latin typeface="Arial" charset="0"/>
        </a:defRPr>
      </a:lvl3pPr>
      <a:lvl4pPr algn="l" rtl="0" fontAlgn="base">
        <a:spcBef>
          <a:spcPct val="0"/>
        </a:spcBef>
        <a:spcAft>
          <a:spcPct val="0"/>
        </a:spcAft>
        <a:defRPr sz="4000" b="1">
          <a:solidFill>
            <a:srgbClr val="0066FF"/>
          </a:solidFill>
          <a:latin typeface="Arial" charset="0"/>
        </a:defRPr>
      </a:lvl4pPr>
      <a:lvl5pPr algn="l" rtl="0" fontAlgn="base">
        <a:spcBef>
          <a:spcPct val="0"/>
        </a:spcBef>
        <a:spcAft>
          <a:spcPct val="0"/>
        </a:spcAft>
        <a:defRPr sz="4000" b="1">
          <a:solidFill>
            <a:srgbClr val="0066FF"/>
          </a:solidFill>
          <a:latin typeface="Arial" charset="0"/>
        </a:defRPr>
      </a:lvl5pPr>
      <a:lvl6pPr marL="457200" algn="l" rtl="0" fontAlgn="base">
        <a:spcBef>
          <a:spcPct val="0"/>
        </a:spcBef>
        <a:spcAft>
          <a:spcPct val="0"/>
        </a:spcAft>
        <a:defRPr sz="4000" b="1">
          <a:solidFill>
            <a:srgbClr val="0066FF"/>
          </a:solidFill>
          <a:latin typeface="Arial" charset="0"/>
        </a:defRPr>
      </a:lvl6pPr>
      <a:lvl7pPr marL="914400" algn="l" rtl="0" fontAlgn="base">
        <a:spcBef>
          <a:spcPct val="0"/>
        </a:spcBef>
        <a:spcAft>
          <a:spcPct val="0"/>
        </a:spcAft>
        <a:defRPr sz="4000" b="1">
          <a:solidFill>
            <a:srgbClr val="0066FF"/>
          </a:solidFill>
          <a:latin typeface="Arial" charset="0"/>
        </a:defRPr>
      </a:lvl7pPr>
      <a:lvl8pPr marL="1371600" algn="l" rtl="0" fontAlgn="base">
        <a:spcBef>
          <a:spcPct val="0"/>
        </a:spcBef>
        <a:spcAft>
          <a:spcPct val="0"/>
        </a:spcAft>
        <a:defRPr sz="4000" b="1">
          <a:solidFill>
            <a:srgbClr val="0066FF"/>
          </a:solidFill>
          <a:latin typeface="Arial" charset="0"/>
        </a:defRPr>
      </a:lvl8pPr>
      <a:lvl9pPr marL="1828800" algn="l" rtl="0" fontAlgn="base">
        <a:spcBef>
          <a:spcPct val="0"/>
        </a:spcBef>
        <a:spcAft>
          <a:spcPct val="0"/>
        </a:spcAft>
        <a:defRPr sz="4000" b="1">
          <a:solidFill>
            <a:srgbClr val="0066FF"/>
          </a:solidFill>
          <a:latin typeface="Arial" charset="0"/>
        </a:defRPr>
      </a:lvl9pPr>
    </p:titleStyle>
    <p:bodyStyle>
      <a:lvl1pPr marL="342900" indent="-342900" algn="l" rtl="0" fontAlgn="base">
        <a:spcBef>
          <a:spcPct val="20000"/>
        </a:spcBef>
        <a:spcAft>
          <a:spcPct val="0"/>
        </a:spcAft>
        <a:buClr>
          <a:srgbClr val="0033CC"/>
        </a:buClr>
        <a:buSzPct val="60000"/>
        <a:buFont typeface="Wingdings" pitchFamily="2" charset="2"/>
        <a:buChar char="n"/>
        <a:defRPr sz="3200">
          <a:solidFill>
            <a:srgbClr val="003399"/>
          </a:solidFill>
          <a:latin typeface="+mn-lt"/>
          <a:ea typeface="+mn-ea"/>
          <a:cs typeface="+mn-cs"/>
        </a:defRPr>
      </a:lvl1pPr>
      <a:lvl2pPr marL="742950" indent="-285750" algn="l" rtl="0" fontAlgn="base">
        <a:spcBef>
          <a:spcPct val="20000"/>
        </a:spcBef>
        <a:spcAft>
          <a:spcPct val="0"/>
        </a:spcAft>
        <a:buClr>
          <a:srgbClr val="003399"/>
        </a:buClr>
        <a:buSzPct val="55000"/>
        <a:buFont typeface="Wingdings" pitchFamily="2" charset="2"/>
        <a:buChar char="n"/>
        <a:defRPr sz="2800">
          <a:solidFill>
            <a:srgbClr val="0033CC"/>
          </a:solidFill>
          <a:latin typeface="+mn-lt"/>
        </a:defRPr>
      </a:lvl2pPr>
      <a:lvl3pPr marL="1143000" indent="-228600" algn="l" rtl="0" fontAlgn="base">
        <a:spcBef>
          <a:spcPct val="20000"/>
        </a:spcBef>
        <a:spcAft>
          <a:spcPct val="0"/>
        </a:spcAft>
        <a:buClr>
          <a:srgbClr val="0033CC"/>
        </a:buClr>
        <a:buSzPct val="50000"/>
        <a:buFont typeface="Wingdings" pitchFamily="2" charset="2"/>
        <a:buChar char="n"/>
        <a:defRPr sz="2400">
          <a:solidFill>
            <a:srgbClr val="000066"/>
          </a:solidFill>
          <a:latin typeface="+mn-lt"/>
        </a:defRPr>
      </a:lvl3pPr>
      <a:lvl4pPr marL="1600200" indent="-228600" algn="l" rtl="0" fontAlgn="base">
        <a:spcBef>
          <a:spcPct val="20000"/>
        </a:spcBef>
        <a:spcAft>
          <a:spcPct val="0"/>
        </a:spcAft>
        <a:buClr>
          <a:srgbClr val="000066"/>
        </a:buClr>
        <a:buSzPct val="55000"/>
        <a:buFont typeface="Wingdings" pitchFamily="2" charset="2"/>
        <a:buChar char="n"/>
        <a:defRPr sz="2000">
          <a:solidFill>
            <a:srgbClr val="0066FF"/>
          </a:solidFill>
          <a:latin typeface="+mn-lt"/>
        </a:defRPr>
      </a:lvl4pPr>
      <a:lvl5pPr marL="20574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5pPr>
      <a:lvl6pPr marL="25146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6pPr>
      <a:lvl7pPr marL="29718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7pPr>
      <a:lvl8pPr marL="34290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8pPr>
      <a:lvl9pPr marL="38862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7" name="Rounded Rectangle 6"/>
          <p:cNvSpPr/>
          <p:nvPr/>
        </p:nvSpPr>
        <p:spPr>
          <a:xfrm>
            <a:off x="304802" y="329185"/>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9" name="Rounded Rectangle 8"/>
          <p:cNvSpPr/>
          <p:nvPr/>
        </p:nvSpPr>
        <p:spPr>
          <a:xfrm>
            <a:off x="418597"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buClrTx/>
              <a:buSzTx/>
              <a:buFontTx/>
              <a:buNone/>
            </a:pPr>
            <a:endParaRPr lang="en-US" sz="1800">
              <a:solidFill>
                <a:prstClr val="white"/>
              </a:solidFill>
            </a:endParaRPr>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p>
            <a:r>
              <a:rPr kumimoji="0" lang="en-US"/>
              <a:t>Click to edit Master title style</a:t>
            </a:r>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25" name="Date Placeholder 24"/>
          <p:cNvSpPr>
            <a:spLocks noGrp="1"/>
          </p:cNvSpPr>
          <p:nvPr>
            <p:ph type="dt" sz="half" idx="2"/>
          </p:nvPr>
        </p:nvSpPr>
        <p:spPr>
          <a:xfrm>
            <a:off x="3776328" y="6111876"/>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pPr fontAlgn="auto">
              <a:spcBef>
                <a:spcPts val="0"/>
              </a:spcBef>
              <a:spcAft>
                <a:spcPts val="0"/>
              </a:spcAft>
              <a:buClrTx/>
              <a:buSzTx/>
              <a:buFontTx/>
              <a:buNone/>
            </a:pPr>
            <a:fld id="{A27B6C89-3F9A-4856-B9C8-0FA30DF0136D}" type="datetime1">
              <a:rPr lang="en-US" smtClean="0">
                <a:solidFill>
                  <a:srgbClr val="E3DED1">
                    <a:shade val="50000"/>
                  </a:srgbClr>
                </a:solidFill>
                <a:latin typeface="Verdana"/>
              </a:rPr>
              <a:pPr fontAlgn="auto">
                <a:spcBef>
                  <a:spcPts val="0"/>
                </a:spcBef>
                <a:spcAft>
                  <a:spcPts val="0"/>
                </a:spcAft>
                <a:buClrTx/>
                <a:buSzTx/>
                <a:buFontTx/>
                <a:buNone/>
              </a:pPr>
              <a:t>11/5/2020</a:t>
            </a:fld>
            <a:endParaRPr lang="en-US">
              <a:solidFill>
                <a:srgbClr val="E3DED1">
                  <a:shade val="50000"/>
                </a:srgbClr>
              </a:solidFill>
              <a:latin typeface="Verdana"/>
            </a:endParaRPr>
          </a:p>
        </p:txBody>
      </p:sp>
      <p:sp>
        <p:nvSpPr>
          <p:cNvPr id="18" name="Footer Placeholder 17"/>
          <p:cNvSpPr>
            <a:spLocks noGrp="1"/>
          </p:cNvSpPr>
          <p:nvPr>
            <p:ph type="ftr" sz="quarter" idx="3"/>
          </p:nvPr>
        </p:nvSpPr>
        <p:spPr>
          <a:xfrm>
            <a:off x="6062328" y="6111876"/>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pPr fontAlgn="auto">
              <a:spcBef>
                <a:spcPts val="0"/>
              </a:spcBef>
              <a:spcAft>
                <a:spcPts val="0"/>
              </a:spcAft>
              <a:buClrTx/>
              <a:buSzTx/>
              <a:buFontTx/>
              <a:buNone/>
            </a:pPr>
            <a:r>
              <a:rPr lang="en-US">
                <a:solidFill>
                  <a:srgbClr val="E3DED1">
                    <a:shade val="50000"/>
                  </a:srgbClr>
                </a:solidFill>
                <a:latin typeface="Verdana"/>
              </a:rPr>
              <a:t>Memory-Mapped SPM</a:t>
            </a:r>
          </a:p>
        </p:txBody>
      </p:sp>
      <p:sp>
        <p:nvSpPr>
          <p:cNvPr id="5" name="Slide Number Placeholder 4"/>
          <p:cNvSpPr>
            <a:spLocks noGrp="1"/>
          </p:cNvSpPr>
          <p:nvPr>
            <p:ph type="sldNum" sz="quarter" idx="4"/>
          </p:nvPr>
        </p:nvSpPr>
        <p:spPr>
          <a:xfrm>
            <a:off x="8348328" y="6111876"/>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pPr fontAlgn="auto">
              <a:spcBef>
                <a:spcPts val="0"/>
              </a:spcBef>
              <a:spcAft>
                <a:spcPts val="0"/>
              </a:spcAft>
              <a:buClrTx/>
              <a:buSzTx/>
              <a:buFontTx/>
              <a:buNone/>
            </a:pPr>
            <a:fld id="{B6F15528-21DE-4FAA-801E-634DDDAF4B2B}" type="slidenum">
              <a:rPr lang="en-US" smtClean="0">
                <a:solidFill>
                  <a:srgbClr val="E3DED1">
                    <a:shade val="50000"/>
                  </a:srgbClr>
                </a:solidFill>
                <a:latin typeface="Verdana"/>
              </a:rPr>
              <a:pPr fontAlgn="auto">
                <a:spcBef>
                  <a:spcPts val="0"/>
                </a:spcBef>
                <a:spcAft>
                  <a:spcPts val="0"/>
                </a:spcAft>
                <a:buClrTx/>
                <a:buSzTx/>
                <a:buFontTx/>
                <a:buNone/>
              </a:pPr>
              <a:t>‹#›</a:t>
            </a:fld>
            <a:endParaRPr lang="en-US">
              <a:solidFill>
                <a:srgbClr val="E3DED1">
                  <a:shade val="50000"/>
                </a:srgbClr>
              </a:solidFill>
              <a:latin typeface="Verdana"/>
            </a:endParaRPr>
          </a:p>
        </p:txBody>
      </p:sp>
    </p:spTree>
    <p:extLst>
      <p:ext uri="{BB962C8B-B14F-4D97-AF65-F5344CB8AC3E}">
        <p14:creationId xmlns:p14="http://schemas.microsoft.com/office/powerpoint/2010/main" val="2050443484"/>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Lst>
  <p:hf hd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fontAlgn="auto">
              <a:spcBef>
                <a:spcPts val="0"/>
              </a:spcBef>
              <a:spcAft>
                <a:spcPts val="0"/>
              </a:spcAft>
              <a:buClrTx/>
              <a:buSzTx/>
              <a:buFontTx/>
              <a:buNone/>
            </a:pPr>
            <a:fld id="{26FAABE3-8527-4979-BA7D-5506EF11427A}" type="datetime1">
              <a:rPr lang="en-US" smtClean="0">
                <a:solidFill>
                  <a:prstClr val="black">
                    <a:tint val="75000"/>
                  </a:prstClr>
                </a:solidFill>
                <a:latin typeface="Calibri"/>
              </a:rPr>
              <a:pPr fontAlgn="auto">
                <a:spcBef>
                  <a:spcPts val="0"/>
                </a:spcBef>
                <a:spcAft>
                  <a:spcPts val="0"/>
                </a:spcAft>
                <a:buClrTx/>
                <a:buSzTx/>
                <a:buFontTx/>
                <a:buNone/>
              </a:pPr>
              <a:t>11/5/2020</a:t>
            </a:fld>
            <a:endParaRPr lang="en-US">
              <a:solidFill>
                <a:prstClr val="black">
                  <a:tint val="75000"/>
                </a:prstClr>
              </a:solidFill>
              <a:latin typeface="Calibri"/>
            </a:endParaRPr>
          </a:p>
        </p:txBody>
      </p:sp>
      <p:sp>
        <p:nvSpPr>
          <p:cNvPr id="5" name="Footer Placeholder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fontAlgn="auto">
              <a:spcBef>
                <a:spcPts val="0"/>
              </a:spcBef>
              <a:spcAft>
                <a:spcPts val="0"/>
              </a:spcAft>
              <a:buClrTx/>
              <a:buSzTx/>
              <a:buFontTx/>
              <a:buNone/>
            </a:pPr>
            <a:r>
              <a:rPr lang="en-US">
                <a:solidFill>
                  <a:prstClr val="black">
                    <a:tint val="75000"/>
                  </a:prstClr>
                </a:solidFill>
                <a:latin typeface="Calibri"/>
              </a:rPr>
              <a:t>Memory-Mapped SPM</a:t>
            </a:r>
          </a:p>
        </p:txBody>
      </p:sp>
      <p:sp>
        <p:nvSpPr>
          <p:cNvPr id="6" name="Slide Number Placeholder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fontAlgn="auto">
              <a:spcBef>
                <a:spcPts val="0"/>
              </a:spcBef>
              <a:spcAft>
                <a:spcPts val="0"/>
              </a:spcAft>
              <a:buClrTx/>
              <a:buSzTx/>
              <a:buFontTx/>
              <a:buNone/>
            </a:pPr>
            <a:fld id="{B6F15528-21DE-4FAA-801E-634DDDAF4B2B}" type="slidenum">
              <a:rPr lang="en-US" smtClean="0">
                <a:solidFill>
                  <a:prstClr val="black">
                    <a:tint val="75000"/>
                  </a:prstClr>
                </a:solidFill>
                <a:latin typeface="Calibri"/>
              </a:rPr>
              <a:pPr fontAlgn="auto">
                <a:spcBef>
                  <a:spcPts val="0"/>
                </a:spcBef>
                <a:spcAft>
                  <a:spcPts val="0"/>
                </a:spcAft>
                <a:buClrTx/>
                <a:buSzTx/>
                <a:buFontTx/>
                <a:buNone/>
              </a:pPr>
              <a:t>‹#›</a:t>
            </a:fld>
            <a:endParaRPr lang="en-US">
              <a:solidFill>
                <a:prstClr val="black">
                  <a:tint val="75000"/>
                </a:prstClr>
              </a:solidFill>
              <a:latin typeface="Calibri"/>
            </a:endParaRPr>
          </a:p>
        </p:txBody>
      </p:sp>
    </p:spTree>
    <p:extLst>
      <p:ext uri="{BB962C8B-B14F-4D97-AF65-F5344CB8AC3E}">
        <p14:creationId xmlns:p14="http://schemas.microsoft.com/office/powerpoint/2010/main" val="353583385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media10.wma"/><Relationship Id="rId7" Type="http://schemas.openxmlformats.org/officeDocument/2006/relationships/image" Target="../media/image9.png"/><Relationship Id="rId2" Type="http://schemas.microsoft.com/office/2007/relationships/media" Target="../media/media10.wma"/><Relationship Id="rId1" Type="http://schemas.openxmlformats.org/officeDocument/2006/relationships/tags" Target="../tags/tag6.xml"/><Relationship Id="rId6" Type="http://schemas.openxmlformats.org/officeDocument/2006/relationships/image" Target="../media/image8.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wma"/><Relationship Id="rId1" Type="http://schemas.microsoft.com/office/2007/relationships/media" Target="../media/media11.wma"/><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2.wma"/><Relationship Id="rId1" Type="http://schemas.microsoft.com/office/2007/relationships/media" Target="../media/media2.wma"/><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wma"/><Relationship Id="rId1" Type="http://schemas.microsoft.com/office/2007/relationships/media" Target="../media/media3.wma"/><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wma"/><Relationship Id="rId2" Type="http://schemas.microsoft.com/office/2007/relationships/media" Target="../media/media4.wma"/><Relationship Id="rId1" Type="http://schemas.openxmlformats.org/officeDocument/2006/relationships/tags" Target="../tags/tag1.xml"/><Relationship Id="rId6" Type="http://schemas.openxmlformats.org/officeDocument/2006/relationships/image" Target="../media/image6.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wma"/><Relationship Id="rId2" Type="http://schemas.microsoft.com/office/2007/relationships/media" Target="../media/media5.wma"/><Relationship Id="rId1" Type="http://schemas.openxmlformats.org/officeDocument/2006/relationships/tags" Target="../tags/tag2.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wma"/><Relationship Id="rId2" Type="http://schemas.microsoft.com/office/2007/relationships/media" Target="../media/media6.wma"/><Relationship Id="rId1" Type="http://schemas.openxmlformats.org/officeDocument/2006/relationships/tags" Target="../tags/tag3.xml"/><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wma"/><Relationship Id="rId2" Type="http://schemas.microsoft.com/office/2007/relationships/media" Target="../media/media7.wma"/><Relationship Id="rId1" Type="http://schemas.openxmlformats.org/officeDocument/2006/relationships/tags" Target="../tags/tag4.xml"/><Relationship Id="rId6" Type="http://schemas.openxmlformats.org/officeDocument/2006/relationships/image" Target="../media/image6.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wma"/><Relationship Id="rId7" Type="http://schemas.openxmlformats.org/officeDocument/2006/relationships/image" Target="../media/image6.png"/><Relationship Id="rId2" Type="http://schemas.microsoft.com/office/2007/relationships/media" Target="../media/media8.wma"/><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oleObject" Target="../embeddings/oleObject1.bin"/><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wma"/><Relationship Id="rId2" Type="http://schemas.microsoft.com/office/2007/relationships/media" Target="../media/media9.wma"/><Relationship Id="rId1" Type="http://schemas.openxmlformats.org/officeDocument/2006/relationships/tags" Target="../tags/tag5.xml"/><Relationship Id="rId6" Type="http://schemas.openxmlformats.org/officeDocument/2006/relationships/image" Target="../media/image6.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20000"/>
                <a:lumOff val="80000"/>
              </a:schemeClr>
            </a:gs>
            <a:gs pos="64999">
              <a:srgbClr val="F0EBD5"/>
            </a:gs>
            <a:gs pos="100000">
              <a:srgbClr val="D1C39F"/>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018691"/>
            <a:ext cx="8229600" cy="1254448"/>
          </a:xfrm>
        </p:spPr>
        <p:txBody>
          <a:bodyPr lIns="0" tIns="0">
            <a:normAutofit/>
          </a:bodyPr>
          <a:lstStyle/>
          <a:p>
            <a:pPr algn="ctr">
              <a:lnSpc>
                <a:spcPct val="150000"/>
              </a:lnSpc>
            </a:pPr>
            <a:r>
              <a:rPr lang="en-US" sz="2800" dirty="0">
                <a:solidFill>
                  <a:srgbClr val="C00000"/>
                </a:solidFill>
                <a:effectLst/>
                <a:latin typeface="Times New Roman" pitchFamily="18" charset="0"/>
                <a:cs typeface="B Titr" panose="00000700000000000000" pitchFamily="2" charset="-78"/>
              </a:rPr>
              <a:t>Advanced Computer Architecture</a:t>
            </a:r>
            <a:r>
              <a:rPr lang="en-US" sz="2400" dirty="0">
                <a:solidFill>
                  <a:srgbClr val="C00000"/>
                </a:solidFill>
                <a:effectLst/>
                <a:latin typeface="Times New Roman" pitchFamily="18" charset="0"/>
                <a:cs typeface="B Titr" panose="00000700000000000000" pitchFamily="2" charset="-78"/>
              </a:rPr>
              <a:t/>
            </a:r>
            <a:br>
              <a:rPr lang="en-US" sz="2400" dirty="0">
                <a:solidFill>
                  <a:srgbClr val="C00000"/>
                </a:solidFill>
                <a:effectLst/>
                <a:latin typeface="Times New Roman" pitchFamily="18" charset="0"/>
                <a:cs typeface="B Titr" panose="00000700000000000000" pitchFamily="2" charset="-78"/>
              </a:rPr>
            </a:br>
            <a:r>
              <a:rPr lang="en-US" sz="2400" dirty="0">
                <a:solidFill>
                  <a:srgbClr val="C00000"/>
                </a:solidFill>
                <a:effectLst/>
                <a:latin typeface="Times New Roman" pitchFamily="18" charset="0"/>
                <a:cs typeface="B Titr" panose="00000700000000000000" pitchFamily="2" charset="-78"/>
              </a:rPr>
              <a:t> </a:t>
            </a:r>
            <a:r>
              <a:rPr lang="en-US" sz="2000" b="0" dirty="0" smtClean="0">
                <a:solidFill>
                  <a:srgbClr val="130868"/>
                </a:solidFill>
                <a:effectLst/>
                <a:latin typeface="Times New Roman" pitchFamily="18" charset="0"/>
                <a:cs typeface="B Titr" panose="00000700000000000000" pitchFamily="2" charset="-78"/>
              </a:rPr>
              <a:t>Fall 2020</a:t>
            </a:r>
            <a:endParaRPr lang="en-US" sz="1600" b="0" dirty="0">
              <a:solidFill>
                <a:srgbClr val="130868"/>
              </a:solidFill>
              <a:effectLst/>
              <a:latin typeface="Times New Roman" pitchFamily="18" charset="0"/>
              <a:cs typeface="Times New Roman" pitchFamily="18" charset="0"/>
            </a:endParaRPr>
          </a:p>
        </p:txBody>
      </p:sp>
      <p:pic>
        <p:nvPicPr>
          <p:cNvPr id="6" name="Picture 32"/>
          <p:cNvPicPr>
            <a:picLocks noChangeAspect="1"/>
          </p:cNvPicPr>
          <p:nvPr/>
        </p:nvPicPr>
        <p:blipFill rotWithShape="1">
          <a:blip r:embed="rId5" cstate="print">
            <a:extLst>
              <a:ext uri="{28A0092B-C50C-407E-A947-70E740481C1C}">
                <a14:useLocalDpi xmlns:a14="http://schemas.microsoft.com/office/drawing/2010/main" val="0"/>
              </a:ext>
            </a:extLst>
          </a:blip>
          <a:srcRect r="64912"/>
          <a:stretch/>
        </p:blipFill>
        <p:spPr bwMode="auto">
          <a:xfrm>
            <a:off x="3886200" y="482033"/>
            <a:ext cx="1371600" cy="1370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36"/>
          <p:cNvSpPr txBox="1">
            <a:spLocks noChangeArrowheads="1"/>
          </p:cNvSpPr>
          <p:nvPr/>
        </p:nvSpPr>
        <p:spPr bwMode="auto">
          <a:xfrm>
            <a:off x="457200" y="3810000"/>
            <a:ext cx="8382000" cy="27392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algn="r" rtl="1" eaLnBrk="0" fontAlgn="base" hangingPunct="0">
              <a:spcBef>
                <a:spcPct val="0"/>
              </a:spcBef>
              <a:spcAft>
                <a:spcPct val="0"/>
              </a:spcAft>
              <a:defRPr>
                <a:solidFill>
                  <a:schemeClr val="tx1"/>
                </a:solidFill>
                <a:latin typeface="Arial" charset="0"/>
                <a:cs typeface="Arial" charset="0"/>
              </a:defRPr>
            </a:lvl6pPr>
            <a:lvl7pPr marL="2971800" indent="-228600" algn="r" rtl="1" eaLnBrk="0" fontAlgn="base" hangingPunct="0">
              <a:spcBef>
                <a:spcPct val="0"/>
              </a:spcBef>
              <a:spcAft>
                <a:spcPct val="0"/>
              </a:spcAft>
              <a:defRPr>
                <a:solidFill>
                  <a:schemeClr val="tx1"/>
                </a:solidFill>
                <a:latin typeface="Arial" charset="0"/>
                <a:cs typeface="Arial" charset="0"/>
              </a:defRPr>
            </a:lvl7pPr>
            <a:lvl8pPr marL="3429000" indent="-228600" algn="r" rtl="1" eaLnBrk="0" fontAlgn="base" hangingPunct="0">
              <a:spcBef>
                <a:spcPct val="0"/>
              </a:spcBef>
              <a:spcAft>
                <a:spcPct val="0"/>
              </a:spcAft>
              <a:defRPr>
                <a:solidFill>
                  <a:schemeClr val="tx1"/>
                </a:solidFill>
                <a:latin typeface="Arial" charset="0"/>
                <a:cs typeface="Arial" charset="0"/>
              </a:defRPr>
            </a:lvl8pPr>
            <a:lvl9pPr marL="3886200" indent="-228600" algn="r" rtl="1" eaLnBrk="0" fontAlgn="base" hangingPunct="0">
              <a:spcBef>
                <a:spcPct val="0"/>
              </a:spcBef>
              <a:spcAft>
                <a:spcPct val="0"/>
              </a:spcAft>
              <a:defRPr>
                <a:solidFill>
                  <a:schemeClr val="tx1"/>
                </a:solidFill>
                <a:latin typeface="Arial" charset="0"/>
                <a:cs typeface="Arial" charset="0"/>
              </a:defRPr>
            </a:lvl9pPr>
          </a:lstStyle>
          <a:p>
            <a:pPr algn="ctr" eaLnBrk="1" fontAlgn="auto" hangingPunct="1">
              <a:spcBef>
                <a:spcPts val="0"/>
              </a:spcBef>
              <a:spcAft>
                <a:spcPts val="600"/>
              </a:spcAft>
              <a:buClrTx/>
              <a:buSzTx/>
              <a:buFontTx/>
              <a:buNone/>
            </a:pPr>
            <a:r>
              <a:rPr lang="en-US" sz="2400" b="1" dirty="0">
                <a:solidFill>
                  <a:prstClr val="black"/>
                </a:solidFill>
                <a:latin typeface="Calibri" panose="020F0502020204030204" pitchFamily="34" charset="0"/>
                <a:cs typeface="B Titr" pitchFamily="2" charset="-78"/>
              </a:rPr>
              <a:t>Hamed Farbeh</a:t>
            </a:r>
          </a:p>
          <a:p>
            <a:pPr algn="ctr" eaLnBrk="1" fontAlgn="auto" hangingPunct="1">
              <a:spcBef>
                <a:spcPts val="0"/>
              </a:spcBef>
              <a:spcAft>
                <a:spcPts val="600"/>
              </a:spcAft>
              <a:buClrTx/>
              <a:buSzTx/>
              <a:buFontTx/>
              <a:buNone/>
            </a:pPr>
            <a:r>
              <a:rPr lang="en-US" sz="1800" b="1" dirty="0">
                <a:solidFill>
                  <a:prstClr val="black"/>
                </a:solidFill>
                <a:latin typeface="Calibri" panose="020F0502020204030204" pitchFamily="34" charset="0"/>
                <a:cs typeface="B Titr" pitchFamily="2" charset="-78"/>
              </a:rPr>
              <a:t>farbeh@aut.ac.ir</a:t>
            </a:r>
            <a:endParaRPr lang="fa-IR" sz="1800" b="1" dirty="0">
              <a:solidFill>
                <a:prstClr val="black"/>
              </a:solidFill>
              <a:latin typeface="Calibri" panose="020F0502020204030204" pitchFamily="34" charset="0"/>
              <a:cs typeface="B Titr" pitchFamily="2" charset="-78"/>
            </a:endParaRPr>
          </a:p>
          <a:p>
            <a:pPr algn="ctr" eaLnBrk="1" fontAlgn="auto" hangingPunct="1">
              <a:lnSpc>
                <a:spcPct val="150000"/>
              </a:lnSpc>
              <a:spcBef>
                <a:spcPts val="0"/>
              </a:spcBef>
              <a:spcAft>
                <a:spcPts val="0"/>
              </a:spcAft>
              <a:buClrTx/>
              <a:buSzTx/>
              <a:buFontTx/>
              <a:buNone/>
            </a:pPr>
            <a:r>
              <a:rPr lang="en-US" sz="2000" dirty="0">
                <a:solidFill>
                  <a:prstClr val="black"/>
                </a:solidFill>
                <a:latin typeface="Calibri" panose="020F0502020204030204" pitchFamily="34" charset="0"/>
                <a:cs typeface="B Titr" pitchFamily="2" charset="-78"/>
              </a:rPr>
              <a:t>Department of Computer Engineering</a:t>
            </a:r>
          </a:p>
          <a:p>
            <a:pPr algn="ctr" eaLnBrk="1" fontAlgn="auto" hangingPunct="1">
              <a:lnSpc>
                <a:spcPct val="150000"/>
              </a:lnSpc>
              <a:spcBef>
                <a:spcPts val="0"/>
              </a:spcBef>
              <a:spcAft>
                <a:spcPts val="0"/>
              </a:spcAft>
              <a:buClrTx/>
              <a:buSzTx/>
              <a:buFontTx/>
              <a:buNone/>
            </a:pPr>
            <a:r>
              <a:rPr lang="en-US" sz="2000" dirty="0">
                <a:solidFill>
                  <a:prstClr val="black"/>
                </a:solidFill>
                <a:latin typeface="Calibri" panose="020F0502020204030204" pitchFamily="34" charset="0"/>
                <a:cs typeface="B Titr" pitchFamily="2" charset="-78"/>
              </a:rPr>
              <a:t>Amirkabir University of Technology</a:t>
            </a:r>
            <a:endParaRPr lang="fa-IR" sz="2000" dirty="0">
              <a:solidFill>
                <a:prstClr val="black"/>
              </a:solidFill>
              <a:latin typeface="Calibri" panose="020F0502020204030204" pitchFamily="34" charset="0"/>
              <a:cs typeface="B Titr" pitchFamily="2" charset="-78"/>
            </a:endParaRPr>
          </a:p>
          <a:p>
            <a:pPr algn="ctr" eaLnBrk="1" fontAlgn="auto" hangingPunct="1">
              <a:lnSpc>
                <a:spcPct val="150000"/>
              </a:lnSpc>
              <a:spcBef>
                <a:spcPts val="0"/>
              </a:spcBef>
              <a:spcAft>
                <a:spcPts val="0"/>
              </a:spcAft>
              <a:buClrTx/>
              <a:buSzTx/>
              <a:buFontTx/>
              <a:buNone/>
            </a:pPr>
            <a:r>
              <a:rPr lang="en-US" sz="2000" dirty="0">
                <a:solidFill>
                  <a:prstClr val="black"/>
                </a:solidFill>
                <a:latin typeface="Calibri" panose="020F0502020204030204" pitchFamily="34" charset="0"/>
                <a:cs typeface="B Titr" pitchFamily="2" charset="-78"/>
              </a:rPr>
              <a:t>Lecture 3</a:t>
            </a:r>
          </a:p>
          <a:p>
            <a:pPr algn="ctr" eaLnBrk="1" fontAlgn="auto" hangingPunct="1">
              <a:lnSpc>
                <a:spcPct val="150000"/>
              </a:lnSpc>
              <a:spcBef>
                <a:spcPts val="0"/>
              </a:spcBef>
              <a:spcAft>
                <a:spcPts val="0"/>
              </a:spcAft>
              <a:buClrTx/>
              <a:buSzTx/>
              <a:buFontTx/>
              <a:buNone/>
            </a:pPr>
            <a:endParaRPr lang="en-US" sz="2000" dirty="0">
              <a:solidFill>
                <a:prstClr val="black"/>
              </a:solidFill>
              <a:latin typeface="Calibri" panose="020F0502020204030204" pitchFamily="34" charset="0"/>
              <a:cs typeface="B Titr" pitchFamily="2" charset="-78"/>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537108418"/>
      </p:ext>
    </p:extLst>
  </p:cSld>
  <p:clrMapOvr>
    <a:masterClrMapping/>
  </p:clrMapOvr>
  <mc:AlternateContent xmlns:mc="http://schemas.openxmlformats.org/markup-compatibility/2006">
    <mc:Choice xmlns:p14="http://schemas.microsoft.com/office/powerpoint/2010/main" Requires="p14">
      <p:transition spd="slow" p14:dur="2000" advTm="5979"/>
    </mc:Choice>
    <mc:Fallback>
      <p:transition spd="slow" advTm="5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t>Copyright © 2019, Elsevier Inc. All rights Reserved</a:t>
            </a:r>
            <a:endParaRPr lang="en-AU"/>
          </a:p>
        </p:txBody>
      </p:sp>
      <p:sp>
        <p:nvSpPr>
          <p:cNvPr id="242690" name="Rectangle 2"/>
          <p:cNvSpPr>
            <a:spLocks noGrp="1" noChangeArrowheads="1"/>
          </p:cNvSpPr>
          <p:nvPr>
            <p:ph type="title"/>
          </p:nvPr>
        </p:nvSpPr>
        <p:spPr/>
        <p:txBody>
          <a:bodyPr/>
          <a:lstStyle/>
          <a:p>
            <a:r>
              <a:rPr lang="en-US" dirty="0"/>
              <a:t>Memory Hierarchy Basics</a:t>
            </a:r>
            <a:endParaRPr lang="en-AU" dirty="0"/>
          </a:p>
        </p:txBody>
      </p:sp>
      <p:sp>
        <p:nvSpPr>
          <p:cNvPr id="242691" name="Rectangle 3"/>
          <p:cNvSpPr>
            <a:spLocks noGrp="1" noChangeArrowheads="1"/>
          </p:cNvSpPr>
          <p:nvPr>
            <p:ph type="body" idx="1"/>
          </p:nvPr>
        </p:nvSpPr>
        <p:spPr/>
        <p:txBody>
          <a:bodyPr/>
          <a:lstStyle/>
          <a:p>
            <a:pPr>
              <a:lnSpc>
                <a:spcPct val="90000"/>
              </a:lnSpc>
            </a:pPr>
            <a:endParaRPr lang="en-US" sz="2400" dirty="0"/>
          </a:p>
          <a:p>
            <a:pPr>
              <a:lnSpc>
                <a:spcPct val="90000"/>
              </a:lnSpc>
            </a:pPr>
            <a:endParaRPr lang="en-US" sz="2400" dirty="0"/>
          </a:p>
          <a:p>
            <a:pPr>
              <a:lnSpc>
                <a:spcPct val="90000"/>
              </a:lnSpc>
            </a:pPr>
            <a:endParaRPr lang="en-US" sz="2400" dirty="0"/>
          </a:p>
          <a:p>
            <a:pPr>
              <a:lnSpc>
                <a:spcPct val="90000"/>
              </a:lnSpc>
            </a:pPr>
            <a:endParaRPr lang="en-US" sz="2400" dirty="0"/>
          </a:p>
          <a:p>
            <a:pPr>
              <a:lnSpc>
                <a:spcPct val="90000"/>
              </a:lnSpc>
            </a:pPr>
            <a:endParaRPr lang="en-US" sz="2800" dirty="0"/>
          </a:p>
          <a:p>
            <a:pPr>
              <a:lnSpc>
                <a:spcPct val="90000"/>
              </a:lnSpc>
            </a:pPr>
            <a:r>
              <a:rPr lang="en-US" sz="2800" dirty="0"/>
              <a:t>Speculative and multithreaded processors may execute other instructions during a miss</a:t>
            </a:r>
            <a:endParaRPr lang="en-US" sz="2400" dirty="0"/>
          </a:p>
          <a:p>
            <a:pPr lvl="1">
              <a:lnSpc>
                <a:spcPct val="90000"/>
              </a:lnSpc>
            </a:pPr>
            <a:r>
              <a:rPr lang="en-US" sz="2400" dirty="0"/>
              <a:t>Reduces performance impact of misses</a:t>
            </a:r>
          </a:p>
        </p:txBody>
      </p:sp>
      <p:sp>
        <p:nvSpPr>
          <p:cNvPr id="6" name="Text Box 5"/>
          <p:cNvSpPr txBox="1">
            <a:spLocks noChangeArrowheads="1"/>
          </p:cNvSpPr>
          <p:nvPr/>
        </p:nvSpPr>
        <p:spPr bwMode="auto">
          <a:xfrm rot="5400000">
            <a:off x="8265583" y="511587"/>
            <a:ext cx="1390124" cy="369332"/>
          </a:xfrm>
          <a:prstGeom prst="rect">
            <a:avLst/>
          </a:prstGeom>
          <a:solidFill>
            <a:srgbClr val="C0C0C0"/>
          </a:solidFill>
          <a:ln w="9525">
            <a:noFill/>
            <a:miter lim="800000"/>
            <a:headEnd/>
            <a:tailEnd/>
          </a:ln>
          <a:effectLst/>
        </p:spPr>
        <p:txBody>
          <a:bodyPr wrap="none">
            <a:spAutoFit/>
          </a:bodyPr>
          <a:lstStyle/>
          <a:p>
            <a:pPr eaLnBrk="0" hangingPunct="0">
              <a:spcBef>
                <a:spcPct val="0"/>
              </a:spcBef>
              <a:buClrTx/>
              <a:buSzTx/>
              <a:buFontTx/>
              <a:buNone/>
            </a:pPr>
            <a:r>
              <a:rPr lang="en-US" sz="1800" dirty="0">
                <a:solidFill>
                  <a:srgbClr val="0066FF"/>
                </a:solidFill>
                <a:latin typeface="Arial" charset="0"/>
              </a:rPr>
              <a:t>Introduction</a:t>
            </a:r>
          </a:p>
        </p:txBody>
      </p:sp>
      <p:sp>
        <p:nvSpPr>
          <p:cNvPr id="510978"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10977" name="Picture 1"/>
          <p:cNvPicPr>
            <a:picLocks noChangeAspect="1" noChangeArrowheads="1"/>
          </p:cNvPicPr>
          <p:nvPr/>
        </p:nvPicPr>
        <p:blipFill>
          <a:blip r:embed="rId6" cstate="print">
            <a:clrChange>
              <a:clrFrom>
                <a:srgbClr val="FFFFFF"/>
              </a:clrFrom>
              <a:clrTo>
                <a:srgbClr val="FFFFFF">
                  <a:alpha val="0"/>
                </a:srgbClr>
              </a:clrTo>
            </a:clrChange>
          </a:blip>
          <a:srcRect/>
          <a:stretch>
            <a:fillRect/>
          </a:stretch>
        </p:blipFill>
        <p:spPr bwMode="auto">
          <a:xfrm>
            <a:off x="1187624" y="1700808"/>
            <a:ext cx="7056784" cy="504056"/>
          </a:xfrm>
          <a:prstGeom prst="rect">
            <a:avLst/>
          </a:prstGeom>
          <a:noFill/>
        </p:spPr>
      </p:pic>
      <p:sp>
        <p:nvSpPr>
          <p:cNvPr id="510980"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10979" name="Picture 3"/>
          <p:cNvPicPr>
            <a:picLocks noChangeAspect="1" noChangeArrowheads="1"/>
          </p:cNvPicPr>
          <p:nvPr/>
        </p:nvPicPr>
        <p:blipFill>
          <a:blip r:embed="rId7" cstate="print">
            <a:clrChange>
              <a:clrFrom>
                <a:srgbClr val="FFFFFF"/>
              </a:clrFrom>
              <a:clrTo>
                <a:srgbClr val="FFFFFF">
                  <a:alpha val="0"/>
                </a:srgbClr>
              </a:clrTo>
            </a:clrChange>
          </a:blip>
          <a:srcRect/>
          <a:stretch>
            <a:fillRect/>
          </a:stretch>
        </p:blipFill>
        <p:spPr bwMode="auto">
          <a:xfrm>
            <a:off x="971600" y="2564904"/>
            <a:ext cx="7543336" cy="334516"/>
          </a:xfrm>
          <a:prstGeom prst="rect">
            <a:avLst/>
          </a:prstGeom>
          <a:noFill/>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508715296"/>
      </p:ext>
    </p:extLst>
  </p:cSld>
  <p:clrMapOvr>
    <a:masterClrMapping/>
  </p:clrMapOvr>
  <mc:AlternateContent xmlns:mc="http://schemas.openxmlformats.org/markup-compatibility/2006">
    <mc:Choice xmlns:p14="http://schemas.microsoft.com/office/powerpoint/2010/main" Requires="p14">
      <p:transition spd="slow" p14:dur="2000" advTm="526991"/>
    </mc:Choice>
    <mc:Fallback>
      <p:transition spd="slow" advTm="526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42691">
                                            <p:txEl>
                                              <p:pRg st="5" end="5"/>
                                            </p:txEl>
                                          </p:spTgt>
                                        </p:tgtEl>
                                        <p:attrNameLst>
                                          <p:attrName>style.visibility</p:attrName>
                                        </p:attrNameLst>
                                      </p:cBhvr>
                                      <p:to>
                                        <p:strVal val="visible"/>
                                      </p:to>
                                    </p:set>
                                    <p:animEffect transition="in" filter="fade">
                                      <p:cBhvr>
                                        <p:cTn id="11" dur="500"/>
                                        <p:tgtEl>
                                          <p:spTgt spid="242691">
                                            <p:txEl>
                                              <p:pRg st="5" end="5"/>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242691">
                                            <p:txEl>
                                              <p:pRg st="6" end="6"/>
                                            </p:txEl>
                                          </p:spTgt>
                                        </p:tgtEl>
                                        <p:attrNameLst>
                                          <p:attrName>style.visibility</p:attrName>
                                        </p:attrNameLst>
                                      </p:cBhvr>
                                      <p:to>
                                        <p:strVal val="visible"/>
                                      </p:to>
                                    </p:set>
                                    <p:animEffect transition="in" filter="fade">
                                      <p:cBhvr>
                                        <p:cTn id="14" dur="500"/>
                                        <p:tgtEl>
                                          <p:spTgt spid="24269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313055" x="5357813" y="3622675"/>
          <p14:tracePt t="313307" x="5351463" y="3614738"/>
          <p14:tracePt t="313315" x="5322888" y="3614738"/>
          <p14:tracePt t="313324" x="5308600" y="3614738"/>
          <p14:tracePt t="313332" x="5294313" y="3614738"/>
          <p14:tracePt t="313332" x="5286375" y="3614738"/>
          <p14:tracePt t="313348" x="5265738" y="3614738"/>
          <p14:tracePt t="313363" x="5243513" y="3614738"/>
          <p14:tracePt t="313381" x="5200650" y="3636963"/>
          <p14:tracePt t="313396" x="5165725" y="3643313"/>
          <p14:tracePt t="313413" x="5137150" y="3651250"/>
          <p14:tracePt t="313430" x="5094288" y="3665538"/>
          <p14:tracePt t="313448" x="5037138" y="3679825"/>
          <p14:tracePt t="313463" x="4943475" y="3700463"/>
          <p14:tracePt t="313480" x="4829175" y="3736975"/>
          <p14:tracePt t="313496" x="4679950" y="3786188"/>
          <p14:tracePt t="313513" x="4600575" y="3800475"/>
          <p14:tracePt t="313530" x="4437063" y="3857625"/>
          <p14:tracePt t="313547" x="4086225" y="3908425"/>
          <p14:tracePt t="313564" x="3794125" y="3951288"/>
          <p14:tracePt t="313580" x="3451225" y="3994150"/>
          <p14:tracePt t="313597" x="3094038" y="4022725"/>
          <p14:tracePt t="313613" x="2765425" y="4022725"/>
          <p14:tracePt t="313630" x="2443163" y="4022725"/>
          <p14:tracePt t="313646" x="2171700" y="4022725"/>
          <p14:tracePt t="313663" x="1928813" y="4022725"/>
          <p14:tracePt t="313680" x="1771650" y="4022725"/>
          <p14:tracePt t="313696" x="1628775" y="4008438"/>
          <p14:tracePt t="313713" x="1543050" y="3979863"/>
          <p14:tracePt t="313729" x="1465263" y="3937000"/>
          <p14:tracePt t="313746" x="1322388" y="3865563"/>
          <p14:tracePt t="313764" x="1236663" y="3822700"/>
          <p14:tracePt t="313781" x="1157288" y="3743325"/>
          <p14:tracePt t="313797" x="1065213" y="3636963"/>
          <p14:tracePt t="313813" x="965200" y="3543300"/>
          <p14:tracePt t="313830" x="893763" y="3479800"/>
          <p14:tracePt t="313846" x="814388" y="3436938"/>
          <p14:tracePt t="313862" x="793750" y="3408363"/>
          <p14:tracePt t="313880" x="785813" y="3386138"/>
          <p14:tracePt t="313895" x="785813" y="3343275"/>
          <p14:tracePt t="313914" x="785813" y="3300413"/>
          <p14:tracePt t="313929" x="785813" y="3236913"/>
          <p14:tracePt t="313946" x="785813" y="3194050"/>
          <p14:tracePt t="313963" x="785813" y="3100388"/>
          <p14:tracePt t="313980" x="822325" y="3014663"/>
          <p14:tracePt t="313996" x="914400" y="2879725"/>
          <p14:tracePt t="314013" x="957263" y="2779713"/>
          <p14:tracePt t="314030" x="993775" y="2708275"/>
          <p14:tracePt t="314046" x="1028700" y="2665413"/>
          <p14:tracePt t="314062" x="1036638" y="2651125"/>
          <p14:tracePt t="314080" x="1085850" y="2608263"/>
          <p14:tracePt t="314095" x="1143000" y="2557463"/>
          <p14:tracePt t="314112" x="1228725" y="2508250"/>
          <p14:tracePt t="314128" x="1285875" y="2465388"/>
          <p14:tracePt t="314147" x="1343025" y="2428875"/>
          <p14:tracePt t="314162" x="1393825" y="2393950"/>
          <p14:tracePt t="314180" x="1428750" y="2365375"/>
          <p14:tracePt t="314196" x="1485900" y="2357438"/>
          <p14:tracePt t="314212" x="1514475" y="2351088"/>
          <p14:tracePt t="314229" x="1571625" y="2336800"/>
          <p14:tracePt t="314246" x="1622425" y="2322513"/>
          <p14:tracePt t="314262" x="1671638" y="2322513"/>
          <p14:tracePt t="314279" x="1765300" y="2322513"/>
          <p14:tracePt t="314295" x="1900238" y="2322513"/>
          <p14:tracePt t="314313" x="2057400" y="2322513"/>
          <p14:tracePt t="314329" x="2151063" y="2322513"/>
          <p14:tracePt t="314346" x="2214563" y="2322513"/>
          <p14:tracePt t="314361" x="2308225" y="2308225"/>
          <p14:tracePt t="314361" x="2343150" y="2308225"/>
          <p14:tracePt t="314380" x="2451100" y="2308225"/>
          <p14:tracePt t="314395" x="2557463" y="2308225"/>
          <p14:tracePt t="314411" x="2693988" y="2308225"/>
          <p14:tracePt t="314429" x="2800350" y="2308225"/>
          <p14:tracePt t="314445" x="2865438" y="2308225"/>
          <p14:tracePt t="314462" x="2922588" y="2308225"/>
          <p14:tracePt t="314478" x="2979738" y="2308225"/>
          <p14:tracePt t="314495" x="3028950" y="2308225"/>
          <p14:tracePt t="314512" x="3108325" y="2308225"/>
          <p14:tracePt t="314528" x="3151188" y="2308225"/>
          <p14:tracePt t="314545" x="3179763" y="2308225"/>
          <p14:tracePt t="314561" x="3200400" y="2308225"/>
          <p14:tracePt t="314561" x="3208338" y="2308225"/>
          <p14:tracePt t="314580" x="3214688" y="2308225"/>
          <p14:tracePt t="314595" x="3279775" y="2308225"/>
          <p14:tracePt t="314613" x="3336925" y="2308225"/>
          <p14:tracePt t="314628" x="3414713" y="2308225"/>
          <p14:tracePt t="314645" x="3457575" y="2314575"/>
          <p14:tracePt t="314661" x="3500438" y="2322513"/>
          <p14:tracePt t="314678" x="3557588" y="2322513"/>
          <p14:tracePt t="314694" x="3600450" y="2328863"/>
          <p14:tracePt t="314711" x="3657600" y="2343150"/>
          <p14:tracePt t="314728" x="3694113" y="2357438"/>
          <p14:tracePt t="314745" x="3751263" y="2379663"/>
          <p14:tracePt t="314761" x="3786188" y="2386013"/>
          <p14:tracePt t="314777" x="3814763" y="2408238"/>
          <p14:tracePt t="314777" x="3836988" y="2414588"/>
          <p14:tracePt t="314797" x="3879850" y="2428875"/>
          <p14:tracePt t="314812" x="3894138" y="2428875"/>
          <p14:tracePt t="314828" x="3914775" y="2451100"/>
          <p14:tracePt t="314844" x="3922713" y="2451100"/>
          <p14:tracePt t="314907" x="3929063" y="2457450"/>
          <p14:tracePt t="314923" x="3929063" y="2465388"/>
          <p14:tracePt t="314939" x="3929063" y="2486025"/>
          <p14:tracePt t="314947" x="3929063" y="2493963"/>
          <p14:tracePt t="314955" x="3929063" y="2500313"/>
          <p14:tracePt t="314961" x="3900488" y="2543175"/>
          <p14:tracePt t="314977" x="3857625" y="2593975"/>
          <p14:tracePt t="314994" x="3779838" y="2628900"/>
          <p14:tracePt t="315011" x="3765550" y="2636838"/>
          <p14:tracePt t="315027" x="3743325" y="2651125"/>
          <p14:tracePt t="315044" x="3714750" y="2665413"/>
          <p14:tracePt t="315061" x="3679825" y="2679700"/>
          <p14:tracePt t="315077" x="3629025" y="2693988"/>
          <p14:tracePt t="315094" x="3571875" y="2722563"/>
          <p14:tracePt t="315110" x="3529013" y="2736850"/>
          <p14:tracePt t="315128" x="3494088" y="2743200"/>
          <p14:tracePt t="315144" x="3457575" y="2765425"/>
          <p14:tracePt t="315161" x="3414713" y="2771775"/>
          <p14:tracePt t="315177" x="3357563" y="2779713"/>
          <p14:tracePt t="315194" x="3271838" y="2814638"/>
          <p14:tracePt t="315211" x="3151188" y="2843213"/>
          <p14:tracePt t="315228" x="3022600" y="2879725"/>
          <p14:tracePt t="315244" x="2914650" y="2900363"/>
          <p14:tracePt t="315261" x="2814638" y="2922588"/>
          <p14:tracePt t="315278" x="2722563" y="2928938"/>
          <p14:tracePt t="315295" x="2636838" y="2943225"/>
          <p14:tracePt t="315310" x="2551113" y="2951163"/>
          <p14:tracePt t="315327" x="2457450" y="2951163"/>
          <p14:tracePt t="315343" x="2386013" y="2951163"/>
          <p14:tracePt t="315360" x="2343150" y="2951163"/>
          <p14:tracePt t="315377" x="2336800" y="2951163"/>
          <p14:tracePt t="315394" x="2328863" y="2951163"/>
          <p14:tracePt t="315410" x="2300288" y="2971800"/>
          <p14:tracePt t="315427" x="2279650" y="2971800"/>
          <p14:tracePt t="315444" x="2257425" y="2971800"/>
          <p14:tracePt t="315461" x="2251075" y="2971800"/>
          <p14:tracePt t="315477" x="2243138" y="2971800"/>
          <p14:tracePt t="315585" x="2265363" y="2971800"/>
          <p14:tracePt t="315596" x="2371725" y="2971800"/>
          <p14:tracePt t="315604" x="2443163" y="2971800"/>
          <p14:tracePt t="315612" x="2479675" y="2971800"/>
          <p14:tracePt t="315626" x="2586038" y="2971800"/>
          <p14:tracePt t="315627" x="2693988" y="2971800"/>
          <p14:tracePt t="315643" x="2786063" y="2971800"/>
          <p14:tracePt t="315661" x="2871788" y="2971800"/>
          <p14:tracePt t="315677" x="2979738" y="2965450"/>
          <p14:tracePt t="315694" x="3094038" y="2951163"/>
          <p14:tracePt t="315710" x="3194050" y="2943225"/>
          <p14:tracePt t="315727" x="3300413" y="2943225"/>
          <p14:tracePt t="315743" x="3429000" y="2914650"/>
          <p14:tracePt t="315760" x="3508375" y="2914650"/>
          <p14:tracePt t="315776" x="3557588" y="2914650"/>
          <p14:tracePt t="315794" x="3608388" y="2914650"/>
          <p14:tracePt t="315809" x="3629025" y="2914650"/>
          <p14:tracePt t="315809" x="3665538" y="2914650"/>
          <p14:tracePt t="315828" x="3743325" y="2914650"/>
          <p14:tracePt t="315843" x="3822700" y="2914650"/>
          <p14:tracePt t="315860" x="3914775" y="2894013"/>
          <p14:tracePt t="315877" x="3971925" y="2894013"/>
          <p14:tracePt t="315894" x="4008438" y="2886075"/>
          <p14:tracePt t="315980" x="4014788" y="2886075"/>
          <p14:tracePt t="315984" x="4029075" y="2886075"/>
          <p14:tracePt t="316003" x="4037013" y="2886075"/>
          <p14:tracePt t="316035" x="4043363" y="2886075"/>
          <p14:tracePt t="316043" x="4051300" y="2886075"/>
          <p14:tracePt t="316060" x="4065588" y="2886075"/>
          <p14:tracePt t="316060" x="4079875" y="2871788"/>
          <p14:tracePt t="316076" x="4086225" y="2865438"/>
          <p14:tracePt t="316093" x="4094163" y="2857500"/>
          <p14:tracePt t="316788" x="4086225" y="2857500"/>
          <p14:tracePt t="316800" x="4071938" y="2857500"/>
          <p14:tracePt t="316804" x="4065588" y="2857500"/>
          <p14:tracePt t="316809" x="4037013" y="2857500"/>
          <p14:tracePt t="316825" x="4022725" y="2857500"/>
          <p14:tracePt t="316842" x="4008438" y="2857500"/>
          <p14:tracePt t="316859" x="3979863" y="2865438"/>
          <p14:tracePt t="316876" x="3957638" y="2871788"/>
          <p14:tracePt t="316892" x="3929063" y="2871788"/>
          <p14:tracePt t="316909" x="3879850" y="2894013"/>
          <p14:tracePt t="316925" x="3822700" y="2922588"/>
          <p14:tracePt t="316942" x="3779838" y="2928938"/>
          <p14:tracePt t="316958" x="3708400" y="2951163"/>
          <p14:tracePt t="316976" x="3679825" y="2957513"/>
          <p14:tracePt t="316992" x="3622675" y="2979738"/>
          <p14:tracePt t="317009" x="3551238" y="3008313"/>
          <p14:tracePt t="317024" x="3443288" y="3028950"/>
          <p14:tracePt t="317041" x="3328988" y="3065463"/>
          <p14:tracePt t="317058" x="3222625" y="3086100"/>
          <p14:tracePt t="317058" x="3151188" y="3094038"/>
          <p14:tracePt t="317076" x="3000375" y="3143250"/>
          <p14:tracePt t="317092" x="2836863" y="3194050"/>
          <p14:tracePt t="317108" x="2686050" y="3236913"/>
          <p14:tracePt t="317124" x="2565400" y="3257550"/>
          <p14:tracePt t="317142" x="2436813" y="3265488"/>
          <p14:tracePt t="317158" x="2343150" y="3279775"/>
          <p14:tracePt t="317175" x="2208213" y="3279775"/>
          <p14:tracePt t="317191" x="2028825" y="3279775"/>
          <p14:tracePt t="317208" x="1808163" y="3279775"/>
          <p14:tracePt t="317224" x="1550988" y="3279775"/>
          <p14:tracePt t="317242" x="1365250" y="3279775"/>
          <p14:tracePt t="317257" x="1185863" y="3279775"/>
          <p14:tracePt t="317274" x="1000125" y="3279775"/>
          <p14:tracePt t="317291" x="942975" y="3279775"/>
          <p14:tracePt t="317309" x="879475" y="3279775"/>
          <p14:tracePt t="317324" x="822325" y="3271838"/>
          <p14:tracePt t="317341" x="757238" y="3257550"/>
          <p14:tracePt t="317357" x="650875" y="3243263"/>
          <p14:tracePt t="317375" x="579438" y="3236913"/>
          <p14:tracePt t="317391" x="557213" y="3236913"/>
          <p14:tracePt t="317408" x="536575" y="3228975"/>
          <p14:tracePt t="317452" x="528638" y="3228975"/>
          <p14:tracePt t="317459" x="522288" y="3222625"/>
          <p14:tracePt t="317467" x="522288" y="3214688"/>
          <p14:tracePt t="317474" x="514350" y="3179763"/>
          <p14:tracePt t="317491" x="514350" y="3086100"/>
          <p14:tracePt t="317508" x="514350" y="3008313"/>
          <p14:tracePt t="317524" x="514350" y="2914650"/>
          <p14:tracePt t="317542" x="557213" y="2814638"/>
          <p14:tracePt t="317558" x="585788" y="2743200"/>
          <p14:tracePt t="317575" x="600075" y="2722563"/>
          <p14:tracePt t="317591" x="628650" y="2665413"/>
          <p14:tracePt t="317608" x="685800" y="2586038"/>
          <p14:tracePt t="317624" x="765175" y="2514600"/>
          <p14:tracePt t="317641" x="836613" y="2451100"/>
          <p14:tracePt t="317658" x="914400" y="2386013"/>
          <p14:tracePt t="317674" x="985838" y="2351088"/>
          <p14:tracePt t="317690" x="1071563" y="2300288"/>
          <p14:tracePt t="317708" x="1114425" y="2300288"/>
          <p14:tracePt t="317724" x="1208088" y="2279650"/>
          <p14:tracePt t="317741" x="1393825" y="2228850"/>
          <p14:tracePt t="317757" x="1579563" y="2214563"/>
          <p14:tracePt t="317774" x="1857375" y="2171700"/>
          <p14:tracePt t="317791" x="2114550" y="2171700"/>
          <p14:tracePt t="317807" x="2357438" y="2171700"/>
          <p14:tracePt t="317823" x="2528888" y="2179638"/>
          <p14:tracePt t="317840" x="2679700" y="2214563"/>
          <p14:tracePt t="317856" x="2822575" y="2265363"/>
          <p14:tracePt t="317874" x="2957513" y="2300288"/>
          <p14:tracePt t="317890" x="3100388" y="2308225"/>
          <p14:tracePt t="317907" x="3194050" y="2322513"/>
          <p14:tracePt t="317924" x="3257550" y="2322513"/>
          <p14:tracePt t="317940" x="3336925" y="2328863"/>
          <p14:tracePt t="317956" x="3422650" y="2343150"/>
          <p14:tracePt t="317974" x="3465513" y="2351088"/>
          <p14:tracePt t="317990" x="3543300" y="2357438"/>
          <p14:tracePt t="318008" x="3622675" y="2371725"/>
          <p14:tracePt t="318023" x="3714750" y="2371725"/>
          <p14:tracePt t="318041" x="3814763" y="2371725"/>
          <p14:tracePt t="318057" x="3908425" y="2371725"/>
          <p14:tracePt t="318073" x="4014788" y="2386013"/>
          <p14:tracePt t="318089" x="4137025" y="2386013"/>
          <p14:tracePt t="318089" x="4214813" y="2408238"/>
          <p14:tracePt t="318107" x="4286250" y="2408238"/>
          <p14:tracePt t="318124" x="4422775" y="2428875"/>
          <p14:tracePt t="318140" x="4457700" y="2436813"/>
          <p14:tracePt t="318187" x="4465638" y="2436813"/>
          <p14:tracePt t="318187" x="4486275" y="2436813"/>
          <p14:tracePt t="318203" x="4514850" y="2471738"/>
          <p14:tracePt t="318212" x="4522788" y="2479675"/>
          <p14:tracePt t="318219" x="4543425" y="2486025"/>
          <p14:tracePt t="318227" x="4579938" y="2528888"/>
          <p14:tracePt t="318240" x="4594225" y="2557463"/>
          <p14:tracePt t="318257" x="4600575" y="2608263"/>
          <p14:tracePt t="318273" x="4600575" y="2643188"/>
          <p14:tracePt t="318290" x="4600575" y="2714625"/>
          <p14:tracePt t="318290" x="4600575" y="2743200"/>
          <p14:tracePt t="318308" x="4600575" y="2794000"/>
          <p14:tracePt t="318324" x="4600575" y="2814638"/>
          <p14:tracePt t="318379" x="4600575" y="2822575"/>
          <p14:tracePt t="318388" x="4600575" y="2828925"/>
          <p14:tracePt t="318435" x="4594225" y="2836863"/>
          <p14:tracePt t="318468" x="4586288" y="2843213"/>
          <p14:tracePt t="318531" x="4586288" y="2851150"/>
          <p14:tracePt t="318539" x="4600575" y="2865438"/>
          <p14:tracePt t="318547" x="4651375" y="2908300"/>
          <p14:tracePt t="318558" x="4708525" y="2922588"/>
          <p14:tracePt t="318572" x="4779963" y="2943225"/>
          <p14:tracePt t="318589" x="4808538" y="2943225"/>
          <p14:tracePt t="318605" x="4829175" y="2943225"/>
          <p14:tracePt t="318622" x="4851400" y="2943225"/>
          <p14:tracePt t="318639" x="4865688" y="2951163"/>
          <p14:tracePt t="318655" x="4900613" y="2957513"/>
          <p14:tracePt t="318672" x="4929188" y="2957513"/>
          <p14:tracePt t="318689" x="4943475" y="2957513"/>
          <p14:tracePt t="318706" x="4965700" y="2965450"/>
          <p14:tracePt t="318706" x="4972050" y="2965450"/>
          <p14:tracePt t="318763" x="4979988" y="2965450"/>
          <p14:tracePt t="318803" x="4986338" y="2965450"/>
          <p14:tracePt t="318811" x="5014913" y="2965450"/>
          <p14:tracePt t="318819" x="5043488" y="2943225"/>
          <p14:tracePt t="318826" x="5094288" y="2928938"/>
          <p14:tracePt t="318838" x="5114925" y="2922588"/>
          <p14:tracePt t="318856" x="5151438" y="2900363"/>
          <p14:tracePt t="318872" x="5157788" y="2894013"/>
          <p14:tracePt t="318915" x="5172075" y="2894013"/>
          <p14:tracePt t="319011" x="5180013" y="2886075"/>
          <p14:tracePt t="319027" x="5186363" y="2879725"/>
          <p14:tracePt t="319067" x="5194300" y="2871788"/>
          <p14:tracePt t="319147" x="5200650" y="2865438"/>
          <p14:tracePt t="319152" x="5208588" y="2857500"/>
          <p14:tracePt t="319159" x="5243513" y="2843213"/>
          <p14:tracePt t="319172" x="5251450" y="2843213"/>
          <p14:tracePt t="319189" x="5265738" y="2822575"/>
          <p14:tracePt t="319235" x="5280025" y="2814638"/>
          <p14:tracePt t="319244" x="5294313" y="2814638"/>
          <p14:tracePt t="319250" x="5308600" y="2814638"/>
          <p14:tracePt t="319254" x="5329238" y="2808288"/>
          <p14:tracePt t="319271" x="5343525" y="2800350"/>
          <p14:tracePt t="319289" x="5372100" y="2800350"/>
          <p14:tracePt t="319304" x="5380038" y="2800350"/>
          <p14:tracePt t="319322" x="5394325" y="2794000"/>
          <p14:tracePt t="319338" x="5400675" y="2786063"/>
          <p14:tracePt t="319354" x="5414963" y="2786063"/>
          <p14:tracePt t="319372" x="5422900" y="2779713"/>
          <p14:tracePt t="319389" x="5451475" y="2771775"/>
          <p14:tracePt t="319404" x="5472113" y="2771775"/>
          <p14:tracePt t="319421" x="5508625" y="2743200"/>
          <p14:tracePt t="319437" x="5551488" y="2736850"/>
          <p14:tracePt t="319455" x="5572125" y="2722563"/>
          <p14:tracePt t="319471" x="5600700" y="2714625"/>
          <p14:tracePt t="319488" x="5643563" y="2700338"/>
          <p14:tracePt t="319504" x="5657850" y="2700338"/>
          <p14:tracePt t="319520" x="5672138" y="2700338"/>
          <p14:tracePt t="319538" x="5686425" y="2693988"/>
          <p14:tracePt t="319538" x="5694363" y="2693988"/>
          <p14:tracePt t="319556" x="5700713" y="2693988"/>
          <p14:tracePt t="319571" x="5722938" y="2693988"/>
          <p14:tracePt t="319588" x="5743575" y="2693988"/>
          <p14:tracePt t="319604" x="5757863" y="2693988"/>
          <p14:tracePt t="319621" x="5780088" y="2679700"/>
          <p14:tracePt t="319748" x="5786438" y="2679700"/>
          <p14:tracePt t="319755" x="5794375" y="2679700"/>
          <p14:tracePt t="319764" x="5815013" y="2679700"/>
          <p14:tracePt t="319771" x="5822950" y="2679700"/>
          <p14:tracePt t="319772" x="5851525" y="2671763"/>
          <p14:tracePt t="319788" x="5865813" y="2671763"/>
          <p14:tracePt t="319804" x="5900738" y="2651125"/>
          <p14:tracePt t="319821" x="5908675" y="2643188"/>
          <p14:tracePt t="319837" x="5915025" y="2628900"/>
          <p14:tracePt t="319853" x="5951538" y="2614613"/>
          <p14:tracePt t="319871" x="5957888" y="2608263"/>
          <p14:tracePt t="320010" x="5965825" y="2608263"/>
          <p14:tracePt t="320019" x="5986463" y="2643188"/>
          <p14:tracePt t="320027" x="5986463" y="2665413"/>
          <p14:tracePt t="320035" x="5986463" y="2686050"/>
          <p14:tracePt t="320042" x="5994400" y="2708275"/>
          <p14:tracePt t="320053" x="6000750" y="2722563"/>
          <p14:tracePt t="320091" x="6000750" y="2728913"/>
          <p14:tracePt t="320099" x="6008688" y="2736850"/>
          <p14:tracePt t="320109" x="6015038" y="2736850"/>
          <p14:tracePt t="320120" x="6037263" y="2736850"/>
          <p14:tracePt t="320137" x="6129338" y="2722563"/>
          <p14:tracePt t="320154" x="6186488" y="2693988"/>
          <p14:tracePt t="320170" x="6294438" y="2657475"/>
          <p14:tracePt t="320188" x="6308725" y="2651125"/>
          <p14:tracePt t="320267" x="6323013" y="2651125"/>
          <p14:tracePt t="320272" x="6365875" y="2651125"/>
          <p14:tracePt t="320287" x="6400800" y="2651125"/>
          <p14:tracePt t="320287" x="6494463" y="2651125"/>
          <p14:tracePt t="320303" x="6551613" y="2651125"/>
          <p14:tracePt t="320320" x="6600825" y="2657475"/>
          <p14:tracePt t="320337" x="6629400" y="2657475"/>
          <p14:tracePt t="320354" x="6637338" y="2657475"/>
          <p14:tracePt t="320370" x="6643688" y="2657475"/>
          <p14:tracePt t="320386" x="6672263" y="2665413"/>
          <p14:tracePt t="320404" x="6715125" y="2665413"/>
          <p14:tracePt t="320420" x="6786563" y="2686050"/>
          <p14:tracePt t="320436" x="6880225" y="2700338"/>
          <p14:tracePt t="320453" x="6972300" y="2708275"/>
          <p14:tracePt t="320469" x="7037388" y="2722563"/>
          <p14:tracePt t="320487" x="7108825" y="2722563"/>
          <p14:tracePt t="320503" x="7151688" y="2736850"/>
          <p14:tracePt t="320519" x="7158038" y="2736850"/>
          <p14:tracePt t="320536" x="7180263" y="2743200"/>
          <p14:tracePt t="320553" x="7237413" y="2743200"/>
          <p14:tracePt t="320569" x="7337425" y="2786063"/>
          <p14:tracePt t="320586" x="7415213" y="2814638"/>
          <p14:tracePt t="320604" x="7523163" y="2843213"/>
          <p14:tracePt t="320620" x="7566025" y="2843213"/>
          <p14:tracePt t="320636" x="7615238" y="2851150"/>
          <p14:tracePt t="320653" x="7680325" y="2851150"/>
          <p14:tracePt t="320670" x="7743825" y="2857500"/>
          <p14:tracePt t="320687" x="7823200" y="2871788"/>
          <p14:tracePt t="320703" x="7886700" y="2894013"/>
          <p14:tracePt t="320720" x="7951788" y="2900363"/>
          <p14:tracePt t="320737" x="7994650" y="2900363"/>
          <p14:tracePt t="320752" x="8037513" y="2900363"/>
          <p14:tracePt t="320769" x="8072438" y="2900363"/>
          <p14:tracePt t="320787" x="8115300" y="2900363"/>
          <p14:tracePt t="320803" x="8137525" y="2900363"/>
          <p14:tracePt t="320819" x="8180388" y="2900363"/>
          <p14:tracePt t="320836" x="8237538" y="2900363"/>
          <p14:tracePt t="320853" x="8280400" y="2879725"/>
          <p14:tracePt t="320869" x="8329613" y="2871788"/>
          <p14:tracePt t="320885" x="8372475" y="2843213"/>
          <p14:tracePt t="320902" x="8415338" y="2828925"/>
          <p14:tracePt t="320919" x="8429625" y="2822575"/>
          <p14:tracePt t="320936" x="8443913" y="2808288"/>
          <p14:tracePt t="320953" x="8451850" y="2808288"/>
          <p14:tracePt t="320969" x="8472488" y="2800350"/>
          <p14:tracePt t="321004" x="8480425" y="2794000"/>
          <p14:tracePt t="321004" x="8494713" y="2794000"/>
          <p14:tracePt t="321019" x="8501063" y="2786063"/>
          <p14:tracePt t="321540" x="8523288" y="2786063"/>
          <p14:tracePt t="321547" x="8529638" y="2786063"/>
          <p14:tracePt t="321563" x="8551863" y="2779713"/>
          <p14:tracePt t="321650" x="8558213" y="2771775"/>
          <p14:tracePt t="322044" x="8537575" y="2771775"/>
          <p14:tracePt t="322057" x="8529638" y="2779713"/>
          <p14:tracePt t="322076" x="8515350" y="2786063"/>
          <p14:tracePt t="322083" x="8509000" y="2808288"/>
          <p14:tracePt t="322090" x="8494713" y="2814638"/>
          <p14:tracePt t="322101" x="8486775" y="2822575"/>
          <p14:tracePt t="322117" x="8466138" y="2822575"/>
          <p14:tracePt t="322134" x="8451850" y="2822575"/>
          <p14:tracePt t="322151" x="8408988" y="2843213"/>
          <p14:tracePt t="322167" x="8380413" y="2851150"/>
          <p14:tracePt t="322184" x="8329613" y="2871788"/>
          <p14:tracePt t="322201" x="8301038" y="2879725"/>
          <p14:tracePt t="322218" x="8286750" y="2886075"/>
          <p14:tracePt t="322234" x="8243888" y="2900363"/>
          <p14:tracePt t="322250" x="8194675" y="2914650"/>
          <p14:tracePt t="322268" x="8151813" y="2922588"/>
          <p14:tracePt t="322284" x="8108950" y="2936875"/>
          <p14:tracePt t="322301" x="8066088" y="2951163"/>
          <p14:tracePt t="322317" x="8015288" y="2957513"/>
          <p14:tracePt t="322333" x="7972425" y="2971800"/>
          <p14:tracePt t="322350" x="7929563" y="2971800"/>
          <p14:tracePt t="322368" x="7872413" y="2994025"/>
          <p14:tracePt t="322383" x="7829550" y="3000375"/>
          <p14:tracePt t="322400" x="7743825" y="3022600"/>
          <p14:tracePt t="322417" x="7651750" y="3043238"/>
          <p14:tracePt t="322434" x="7537450" y="3079750"/>
          <p14:tracePt t="322450" x="7386638" y="3100388"/>
          <p14:tracePt t="322468" x="7308850" y="3128963"/>
          <p14:tracePt t="322483" x="7258050" y="3143250"/>
          <p14:tracePt t="322500" x="7229475" y="3151188"/>
          <p14:tracePt t="322517" x="7186613" y="3151188"/>
          <p14:tracePt t="322533" x="7129463" y="3157538"/>
          <p14:tracePt t="322550" x="7058025" y="3179763"/>
          <p14:tracePt t="322567" x="7029450" y="3179763"/>
          <p14:tracePt t="322583" x="6986588" y="3186113"/>
          <p14:tracePt t="322600" x="6908800" y="3186113"/>
          <p14:tracePt t="322617" x="6837363" y="3194050"/>
          <p14:tracePt t="322633" x="6743700" y="3208338"/>
          <p14:tracePt t="322650" x="6629400" y="3228975"/>
          <p14:tracePt t="322666" x="6480175" y="3251200"/>
          <p14:tracePt t="322684" x="6380163" y="3251200"/>
          <p14:tracePt t="322699" x="6308725" y="3257550"/>
          <p14:tracePt t="322718" x="6215063" y="3279775"/>
          <p14:tracePt t="322733" x="6129338" y="3294063"/>
          <p14:tracePt t="322750" x="6037263" y="3300413"/>
          <p14:tracePt t="322767" x="5957888" y="3314700"/>
          <p14:tracePt t="322784" x="5865813" y="3314700"/>
          <p14:tracePt t="322799" x="5757863" y="3314700"/>
          <p14:tracePt t="322817" x="5651500" y="3314700"/>
          <p14:tracePt t="322833" x="5529263" y="3336925"/>
          <p14:tracePt t="322849" x="5386388" y="3336925"/>
          <p14:tracePt t="322867" x="5280025" y="3336925"/>
          <p14:tracePt t="322867" x="5251450" y="3336925"/>
          <p14:tracePt t="322884" x="5165725" y="3336925"/>
          <p14:tracePt t="322899" x="5057775" y="3336925"/>
          <p14:tracePt t="322916" x="4937125" y="3336925"/>
          <p14:tracePt t="322932" x="4814888" y="3336925"/>
          <p14:tracePt t="322950" x="4694238" y="3336925"/>
          <p14:tracePt t="322966" x="4600575" y="3336925"/>
          <p14:tracePt t="322983" x="4514850" y="3336925"/>
          <p14:tracePt t="322999" x="4408488" y="3336925"/>
          <p14:tracePt t="323016" x="4300538" y="3336925"/>
          <p14:tracePt t="323032" x="4179888" y="3336925"/>
          <p14:tracePt t="323049" x="4057650" y="3336925"/>
          <p14:tracePt t="323066" x="3879850" y="3336925"/>
          <p14:tracePt t="323083" x="3786188" y="3336925"/>
          <p14:tracePt t="323100" x="3665538" y="3336925"/>
          <p14:tracePt t="323117" x="3494088" y="3336925"/>
          <p14:tracePt t="323132" x="3351213" y="3336925"/>
          <p14:tracePt t="323150" x="3200400" y="3336925"/>
          <p14:tracePt t="323166" x="3057525" y="3336925"/>
          <p14:tracePt t="323183" x="2914650" y="3336925"/>
          <p14:tracePt t="323199" x="2779713" y="3336925"/>
          <p14:tracePt t="323216" x="2686050" y="3343275"/>
          <p14:tracePt t="323233" x="2565400" y="3357563"/>
          <p14:tracePt t="323250" x="2400300" y="3371850"/>
          <p14:tracePt t="323265" x="2200275" y="3371850"/>
          <p14:tracePt t="323265" x="2128838" y="3371850"/>
          <p14:tracePt t="323283" x="1922463" y="3371850"/>
          <p14:tracePt t="323300" x="1751013" y="3371850"/>
          <p14:tracePt t="323316" x="1557338" y="3371850"/>
          <p14:tracePt t="323332" x="1350963" y="3371850"/>
          <p14:tracePt t="323349" x="1165225" y="3371850"/>
          <p14:tracePt t="323365" x="1008063" y="3371850"/>
          <p14:tracePt t="323383" x="865188" y="3371850"/>
          <p14:tracePt t="323399" x="742950" y="3371850"/>
          <p14:tracePt t="323416" x="650875" y="3371850"/>
          <p14:tracePt t="323432" x="614363" y="3371850"/>
          <p14:tracePt t="323450" x="565150" y="3371850"/>
          <p14:tracePt t="323466" x="514350" y="3371850"/>
          <p14:tracePt t="323483" x="442913" y="3371850"/>
          <p14:tracePt t="323499" x="393700" y="3371850"/>
          <p14:tracePt t="323516" x="385763" y="3371850"/>
          <p14:tracePt t="323533" x="385763" y="3343275"/>
          <p14:tracePt t="323549" x="385763" y="3265488"/>
          <p14:tracePt t="323565" x="414338" y="3186113"/>
          <p14:tracePt t="323582" x="457200" y="3100388"/>
          <p14:tracePt t="323598" x="493713" y="3028950"/>
          <p14:tracePt t="323616" x="557213" y="2965450"/>
          <p14:tracePt t="323632" x="679450" y="2894013"/>
          <p14:tracePt t="323649" x="757238" y="2843213"/>
          <p14:tracePt t="323665" x="828675" y="2814638"/>
          <p14:tracePt t="323683" x="950913" y="2751138"/>
          <p14:tracePt t="323698" x="1185863" y="2693988"/>
          <p14:tracePt t="323716" x="1379538" y="2636838"/>
          <p14:tracePt t="323731" x="1528763" y="2593975"/>
          <p14:tracePt t="323749" x="1608138" y="2593975"/>
          <p14:tracePt t="323765" x="1671638" y="2579688"/>
          <p14:tracePt t="323783" x="1814513" y="2579688"/>
          <p14:tracePt t="323798" x="2022475" y="2579688"/>
          <p14:tracePt t="323816" x="2279650" y="2579688"/>
          <p14:tracePt t="323832" x="2551113" y="2579688"/>
          <p14:tracePt t="323848" x="2786063" y="2579688"/>
          <p14:tracePt t="323864" x="2979738" y="2579688"/>
          <p14:tracePt t="323883" x="3136900" y="2579688"/>
          <p14:tracePt t="323898" x="3243263" y="2579688"/>
          <p14:tracePt t="323898" x="3328988" y="2579688"/>
          <p14:tracePt t="323916" x="3565525" y="2579688"/>
          <p14:tracePt t="323932" x="3822700" y="2579688"/>
          <p14:tracePt t="323949" x="4129088" y="2579688"/>
          <p14:tracePt t="323964" x="4422775" y="2579688"/>
          <p14:tracePt t="323982" x="4657725" y="2579688"/>
          <p14:tracePt t="323998" x="4829175" y="2579688"/>
          <p14:tracePt t="324014" x="5008563" y="2579688"/>
          <p14:tracePt t="324032" x="5214938" y="2579688"/>
          <p14:tracePt t="324048" x="5451475" y="2579688"/>
          <p14:tracePt t="324064" x="5708650" y="2579688"/>
          <p14:tracePt t="324081" x="5980113" y="2579688"/>
          <p14:tracePt t="324098" x="6186488" y="2579688"/>
          <p14:tracePt t="324098" x="6272213" y="2579688"/>
          <p14:tracePt t="324131" x="6415088" y="2579688"/>
          <p14:tracePt t="324132" x="6523038" y="2579688"/>
          <p14:tracePt t="324147" x="6594475" y="2579688"/>
          <p14:tracePt t="324165" x="6665913" y="2579688"/>
          <p14:tracePt t="324181" x="6751638" y="2579688"/>
          <p14:tracePt t="324197" x="6843713" y="2579688"/>
          <p14:tracePt t="324214" x="6951663" y="2579688"/>
          <p14:tracePt t="324231" x="7051675" y="2579688"/>
          <p14:tracePt t="324248" x="7158038" y="2579688"/>
          <p14:tracePt t="324264" x="7258050" y="2579688"/>
          <p14:tracePt t="324282" x="7366000" y="2579688"/>
          <p14:tracePt t="324298" x="7443788" y="2579688"/>
          <p14:tracePt t="324314" x="7523163" y="2579688"/>
          <p14:tracePt t="324331" x="7643813" y="2579688"/>
          <p14:tracePt t="324349" x="7743825" y="2571750"/>
          <p14:tracePt t="324364" x="7823200" y="2571750"/>
          <p14:tracePt t="324381" x="7866063" y="2571750"/>
          <p14:tracePt t="324397" x="7900988" y="2571750"/>
          <p14:tracePt t="324415" x="7958138" y="2571750"/>
          <p14:tracePt t="324430" x="8023225" y="2571750"/>
          <p14:tracePt t="324447" x="8108950" y="2571750"/>
          <p14:tracePt t="324464" x="8166100" y="2571750"/>
          <p14:tracePt t="324481" x="8208963" y="2571750"/>
          <p14:tracePt t="324497" x="8237538" y="2571750"/>
          <p14:tracePt t="324513" x="8272463" y="2571750"/>
          <p14:tracePt t="324532" x="8315325" y="2571750"/>
          <p14:tracePt t="324548" x="8358188" y="2571750"/>
          <p14:tracePt t="324564" x="8366125" y="2571750"/>
          <p14:tracePt t="324603" x="8372475" y="2571750"/>
          <p14:tracePt t="324636" x="8386763" y="2571750"/>
          <p14:tracePt t="324643" x="8394700" y="2571750"/>
          <p14:tracePt t="324659" x="8401050" y="2571750"/>
          <p14:tracePt t="324664" x="8408988" y="2571750"/>
          <p14:tracePt t="324680" x="8437563" y="2593975"/>
          <p14:tracePt t="324697" x="8472488" y="2608263"/>
          <p14:tracePt t="324713" x="8494713" y="2628900"/>
          <p14:tracePt t="324731" x="8509000" y="2643188"/>
          <p14:tracePt t="324747" x="8523288" y="2657475"/>
          <p14:tracePt t="324765" x="8537575" y="2671763"/>
          <p14:tracePt t="324781" x="8551863" y="2693988"/>
          <p14:tracePt t="324797" x="8572500" y="2708275"/>
          <p14:tracePt t="324875" x="8572500" y="2714625"/>
          <p14:tracePt t="324891" x="8572500" y="2728913"/>
          <p14:tracePt t="324899" x="8572500" y="2736850"/>
          <p14:tracePt t="324915" x="8572500" y="2743200"/>
          <p14:tracePt t="324947" x="8572500" y="2751138"/>
          <p14:tracePt t="324980" x="8566150" y="2779713"/>
          <p14:tracePt t="324987" x="8558213" y="2779713"/>
          <p14:tracePt t="324992" x="8551863" y="2786063"/>
          <p14:tracePt t="324996" x="8537575" y="2794000"/>
          <p14:tracePt t="325013" x="8523288" y="2794000"/>
          <p14:tracePt t="325030" x="8509000" y="2800350"/>
          <p14:tracePt t="325075" x="8486775" y="2822575"/>
          <p14:tracePt t="325083" x="8480425" y="2822575"/>
          <p14:tracePt t="325091" x="8472488" y="2822575"/>
          <p14:tracePt t="325096" x="8451850" y="2822575"/>
          <p14:tracePt t="325113" x="8408988" y="2836863"/>
          <p14:tracePt t="325131" x="8386763" y="2843213"/>
          <p14:tracePt t="325146" x="8343900" y="2871788"/>
          <p14:tracePt t="325163" x="8315325" y="2871788"/>
          <p14:tracePt t="325180" x="8286750" y="2879725"/>
          <p14:tracePt t="325197" x="8258175" y="2886075"/>
          <p14:tracePt t="325213" x="8229600" y="2886075"/>
          <p14:tracePt t="325230" x="8201025" y="2908300"/>
          <p14:tracePt t="325246" x="8158163" y="2914650"/>
          <p14:tracePt t="325263" x="8115300" y="2922588"/>
          <p14:tracePt t="325280" x="8101013" y="2928938"/>
          <p14:tracePt t="325297" x="8080375" y="2928938"/>
          <p14:tracePt t="325312" x="8051800" y="2943225"/>
          <p14:tracePt t="325330" x="8029575" y="2951163"/>
          <p14:tracePt t="325346" x="7994650" y="2951163"/>
          <p14:tracePt t="325346" x="7980363" y="2965450"/>
          <p14:tracePt t="325364" x="7937500" y="2965450"/>
          <p14:tracePt t="325380" x="7886700" y="2971800"/>
          <p14:tracePt t="325397" x="7823200" y="2994025"/>
          <p14:tracePt t="325413" x="7786688" y="2994025"/>
          <p14:tracePt t="325430" x="7751763" y="3000375"/>
          <p14:tracePt t="325446" x="7708900" y="3000375"/>
          <p14:tracePt t="325463" x="7672388" y="3000375"/>
          <p14:tracePt t="325479" x="7623175" y="3014663"/>
          <p14:tracePt t="325497" x="7580313" y="3036888"/>
          <p14:tracePt t="325512" x="7543800" y="3036888"/>
          <p14:tracePt t="325530" x="7494588" y="3043238"/>
          <p14:tracePt t="325545" x="7437438" y="3057525"/>
          <p14:tracePt t="325545" x="7400925" y="3057525"/>
          <p14:tracePt t="325564" x="7323138" y="3065463"/>
          <p14:tracePt t="325580" x="7229475" y="3086100"/>
          <p14:tracePt t="325596" x="7137400" y="3100388"/>
          <p14:tracePt t="325612" x="6994525" y="3108325"/>
          <p14:tracePt t="325629" x="6872288" y="3122613"/>
          <p14:tracePt t="325645" x="6708775" y="3136900"/>
          <p14:tracePt t="325663" x="6565900" y="3157538"/>
          <p14:tracePt t="325679" x="6437313" y="3186113"/>
          <p14:tracePt t="325696" x="6337300" y="3186113"/>
          <p14:tracePt t="325712" x="6208713" y="3186113"/>
          <p14:tracePt t="325729" x="6072188" y="3186113"/>
          <p14:tracePt t="325745" x="5965825" y="3186113"/>
          <p14:tracePt t="325763" x="5908675" y="3186113"/>
          <p14:tracePt t="325763" x="5894388" y="3186113"/>
          <p14:tracePt t="325779" x="5851525" y="3186113"/>
          <p14:tracePt t="325796" x="5815013" y="3186113"/>
          <p14:tracePt t="325812" x="5772150" y="3200400"/>
          <p14:tracePt t="325829" x="5743575" y="3200400"/>
          <p14:tracePt t="325846" x="5686425" y="3200400"/>
          <p14:tracePt t="325862" x="5629275" y="3200400"/>
          <p14:tracePt t="325878" x="5529263" y="3208338"/>
          <p14:tracePt t="325895" x="5386388" y="3208338"/>
          <p14:tracePt t="325912" x="5265738" y="3208338"/>
          <p14:tracePt t="325929" x="5122863" y="3208338"/>
          <p14:tracePt t="325945" x="4965700" y="3208338"/>
          <p14:tracePt t="325963" x="4829175" y="3208338"/>
          <p14:tracePt t="325978" x="4586288" y="3222625"/>
          <p14:tracePt t="325996" x="4386263" y="3265488"/>
          <p14:tracePt t="326011" x="4200525" y="3265488"/>
          <p14:tracePt t="326029" x="4022725" y="3265488"/>
          <p14:tracePt t="326045" x="3851275" y="3265488"/>
          <p14:tracePt t="326062" x="3708400" y="3271838"/>
          <p14:tracePt t="326078" x="3536950" y="3300413"/>
          <p14:tracePt t="326095" x="3343275" y="3300413"/>
          <p14:tracePt t="326112" x="3151188" y="3322638"/>
          <p14:tracePt t="326128" x="2957513" y="3351213"/>
          <p14:tracePt t="326145" x="2800350" y="3365500"/>
          <p14:tracePt t="326161" x="2657475" y="3386138"/>
          <p14:tracePt t="326178" x="2393950" y="3386138"/>
          <p14:tracePt t="326196" x="2171700" y="3386138"/>
          <p14:tracePt t="326211" x="1965325" y="3386138"/>
          <p14:tracePt t="326229" x="1728788" y="3386138"/>
          <p14:tracePt t="326245" x="1500188" y="3386138"/>
          <p14:tracePt t="326262" x="1293813" y="3386138"/>
          <p14:tracePt t="326278" x="1108075" y="3386138"/>
          <p14:tracePt t="326295" x="950913" y="3386138"/>
          <p14:tracePt t="326311" x="793750" y="3386138"/>
          <p14:tracePt t="326329" x="657225" y="3386138"/>
          <p14:tracePt t="326344" x="585788" y="3386138"/>
          <p14:tracePt t="326361" x="557213" y="3386138"/>
          <p14:tracePt t="326378" x="536575" y="3379788"/>
          <p14:tracePt t="326394" x="471488" y="3336925"/>
          <p14:tracePt t="326412" x="400050" y="3294063"/>
          <p14:tracePt t="326428" x="371475" y="3279775"/>
          <p14:tracePt t="326444" x="336550" y="3251200"/>
          <p14:tracePt t="326461" x="307975" y="3236913"/>
          <p14:tracePt t="326478" x="300038" y="3228975"/>
          <p14:tracePt t="326495" x="300038" y="3208338"/>
          <p14:tracePt t="326511" x="300038" y="3179763"/>
          <p14:tracePt t="326527" x="300038" y="3128963"/>
          <p14:tracePt t="326545" x="300038" y="3065463"/>
          <p14:tracePt t="326561" x="300038" y="3022600"/>
          <p14:tracePt t="326578" x="300038" y="2957513"/>
          <p14:tracePt t="326595" x="350838" y="2879725"/>
          <p14:tracePt t="326611" x="400050" y="2843213"/>
          <p14:tracePt t="326627" x="479425" y="2808288"/>
          <p14:tracePt t="326645" x="579438" y="2779713"/>
          <p14:tracePt t="326660" x="693738" y="2743200"/>
          <p14:tracePt t="326678" x="785813" y="2722563"/>
          <p14:tracePt t="326694" x="914400" y="2714625"/>
          <p14:tracePt t="326711" x="1028700" y="2665413"/>
          <p14:tracePt t="326727" x="1122363" y="2657475"/>
          <p14:tracePt t="326744" x="1228725" y="2657475"/>
          <p14:tracePt t="326760" x="1357313" y="2622550"/>
          <p14:tracePt t="326778" x="1493838" y="2622550"/>
          <p14:tracePt t="326794" x="1651000" y="2608263"/>
          <p14:tracePt t="326794" x="1722438" y="2608263"/>
          <p14:tracePt t="326812" x="1843088" y="2608263"/>
          <p14:tracePt t="326828" x="1985963" y="2608263"/>
          <p14:tracePt t="326845" x="2122488" y="2608263"/>
          <p14:tracePt t="326860" x="2314575" y="2608263"/>
          <p14:tracePt t="326877" x="2500313" y="2608263"/>
          <p14:tracePt t="326894" x="2679700" y="2608263"/>
          <p14:tracePt t="326911" x="2865438" y="2608263"/>
          <p14:tracePt t="326927" x="3036888" y="2608263"/>
          <p14:tracePt t="326944" x="3243263" y="2608263"/>
          <p14:tracePt t="326960" x="3471863" y="2608263"/>
          <p14:tracePt t="326977" x="3708400" y="2608263"/>
          <p14:tracePt t="326993" x="3929063" y="2608263"/>
          <p14:tracePt t="327011" x="4137025" y="2608263"/>
          <p14:tracePt t="327027" x="4414838" y="2608263"/>
          <p14:tracePt t="327044" x="4586288" y="2608263"/>
          <p14:tracePt t="327061" x="4779963" y="2608263"/>
          <p14:tracePt t="327078" x="4929188" y="2608263"/>
          <p14:tracePt t="327093" x="5086350" y="2608263"/>
          <p14:tracePt t="327110" x="5214938" y="2608263"/>
          <p14:tracePt t="327126" x="5400675" y="2608263"/>
          <p14:tracePt t="327144" x="5608638" y="2608263"/>
          <p14:tracePt t="327160" x="5865813" y="2608263"/>
          <p14:tracePt t="327177" x="6086475" y="2608263"/>
          <p14:tracePt t="327194" x="6343650" y="2608263"/>
          <p14:tracePt t="327210" x="6586538" y="2608263"/>
          <p14:tracePt t="327226" x="6843713" y="2608263"/>
          <p14:tracePt t="327244" x="6965950" y="2608263"/>
          <p14:tracePt t="327260" x="7086600" y="2608263"/>
          <p14:tracePt t="327277" x="7243763" y="2608263"/>
          <p14:tracePt t="327294" x="7451725" y="2608263"/>
          <p14:tracePt t="327310" x="7643813" y="2608263"/>
          <p14:tracePt t="327327" x="7794625" y="2608263"/>
          <p14:tracePt t="327344" x="7866063" y="2608263"/>
          <p14:tracePt t="327359" x="7900988" y="2608263"/>
          <p14:tracePt t="327377" x="7908925" y="2608263"/>
          <p14:tracePt t="327393" x="7929563" y="2608263"/>
          <p14:tracePt t="327411" x="7943850" y="2608263"/>
          <p14:tracePt t="327426" x="8001000" y="2608263"/>
          <p14:tracePt t="327444" x="8043863" y="2608263"/>
          <p14:tracePt t="327459" x="8086725" y="2608263"/>
          <p14:tracePt t="327476" x="8151813" y="2608263"/>
          <p14:tracePt t="327492" x="8229600" y="2608263"/>
          <p14:tracePt t="327510" x="8294688" y="2608263"/>
          <p14:tracePt t="327527" x="8351838" y="2608263"/>
          <p14:tracePt t="327544" x="8386763" y="2608263"/>
          <p14:tracePt t="327560" x="8394700" y="2608263"/>
          <p14:tracePt t="327603" x="8408988" y="2608263"/>
          <p14:tracePt t="327622" x="8415338" y="2608263"/>
          <p14:tracePt t="327632" x="8429625" y="2614613"/>
          <p14:tracePt t="327644" x="8437563" y="2622550"/>
          <p14:tracePt t="327644" x="8466138" y="2651125"/>
          <p14:tracePt t="327660" x="8480425" y="2679700"/>
          <p14:tracePt t="327676" x="8509000" y="2708275"/>
          <p14:tracePt t="327692" x="8509000" y="2722563"/>
          <p14:tracePt t="327709" x="8509000" y="2743200"/>
          <p14:tracePt t="327726" x="8515350" y="2765425"/>
          <p14:tracePt t="327743" x="8515350" y="2771775"/>
          <p14:tracePt t="327759" x="8515350" y="2779713"/>
          <p14:tracePt t="327777" x="8515350" y="2808288"/>
          <p14:tracePt t="327793" x="8494713" y="2822575"/>
          <p14:tracePt t="327809" x="8480425" y="2836863"/>
          <p14:tracePt t="327825" x="8466138" y="2836863"/>
          <p14:tracePt t="327825" x="8458200" y="2843213"/>
          <p14:tracePt t="327859" x="8443913" y="2851150"/>
          <p14:tracePt t="327859" x="8429625" y="2857500"/>
          <p14:tracePt t="327876" x="8394700" y="2865438"/>
          <p14:tracePt t="327892" x="8372475" y="2879725"/>
          <p14:tracePt t="327910" x="8308975" y="2879725"/>
          <p14:tracePt t="327925" x="8251825" y="2886075"/>
          <p14:tracePt t="327942" x="8215313" y="2886075"/>
          <p14:tracePt t="327959" x="8172450" y="2908300"/>
          <p14:tracePt t="327975" x="8151813" y="2908300"/>
          <p14:tracePt t="327992" x="8123238" y="2914650"/>
          <p14:tracePt t="328008" x="8108950" y="2914650"/>
          <p14:tracePt t="328025" x="8072438" y="2914650"/>
          <p14:tracePt t="328043" x="8023225" y="2922588"/>
          <p14:tracePt t="328060" x="7894638" y="2936875"/>
          <p14:tracePt t="328076" x="7800975" y="2965450"/>
          <p14:tracePt t="328092" x="7729538" y="2965450"/>
          <p14:tracePt t="328109" x="7651750" y="2965450"/>
          <p14:tracePt t="328125" x="7572375" y="2979738"/>
          <p14:tracePt t="328142" x="7480300" y="2986088"/>
          <p14:tracePt t="328158" x="7400925" y="3008313"/>
          <p14:tracePt t="328175" x="7294563" y="3014663"/>
          <p14:tracePt t="328191" x="7080250" y="3043238"/>
          <p14:tracePt t="328209" x="6823075" y="3071813"/>
          <p14:tracePt t="328225" x="6529388" y="3071813"/>
          <p14:tracePt t="328242" x="6308725" y="3071813"/>
          <p14:tracePt t="328258" x="6015038" y="3071813"/>
          <p14:tracePt t="328276" x="5922963" y="3071813"/>
          <p14:tracePt t="328291" x="5829300" y="3079750"/>
          <p14:tracePt t="328309" x="5637213" y="3108325"/>
          <p14:tracePt t="328325" x="5394325" y="3151188"/>
          <p14:tracePt t="328342" x="5151438" y="3171825"/>
          <p14:tracePt t="328359" x="4986338" y="3200400"/>
          <p14:tracePt t="328375" x="4894263" y="3200400"/>
          <p14:tracePt t="328392" x="4814888" y="3214688"/>
          <p14:tracePt t="328408" x="4757738" y="3222625"/>
          <p14:tracePt t="328426" x="4672013" y="3222625"/>
          <p14:tracePt t="328441" x="4565650" y="3228975"/>
          <p14:tracePt t="328459" x="4308475" y="3271838"/>
          <p14:tracePt t="328476" x="4165600" y="3294063"/>
          <p14:tracePt t="328492" x="3986213" y="3322638"/>
          <p14:tracePt t="328508" x="3879850" y="3328988"/>
          <p14:tracePt t="328526" x="3786188" y="3328988"/>
          <p14:tracePt t="328542" x="3679825" y="3328988"/>
          <p14:tracePt t="328558" x="3571875" y="3328988"/>
          <p14:tracePt t="328574" x="3436938" y="3328988"/>
          <p14:tracePt t="328592" x="3279775" y="3328988"/>
          <p14:tracePt t="328608" x="3108325" y="3357563"/>
          <p14:tracePt t="328625" x="2943225" y="3394075"/>
          <p14:tracePt t="328641" x="2786063" y="3394075"/>
          <p14:tracePt t="328658" x="2665413" y="3394075"/>
          <p14:tracePt t="328675" x="2500313" y="3394075"/>
          <p14:tracePt t="328692" x="2428875" y="3394075"/>
          <p14:tracePt t="328708" x="2357438" y="3394075"/>
          <p14:tracePt t="328725" x="2308225" y="3394075"/>
          <p14:tracePt t="328741" x="2265363" y="3394075"/>
          <p14:tracePt t="328758" x="2236788" y="3394075"/>
          <p14:tracePt t="328774" x="2193925" y="3394075"/>
          <p14:tracePt t="328792" x="2151063" y="3379788"/>
          <p14:tracePt t="328807" x="2079625" y="3336925"/>
          <p14:tracePt t="328825" x="1971675" y="3314700"/>
          <p14:tracePt t="328841" x="1885950" y="3294063"/>
          <p14:tracePt t="328858" x="1814513" y="3286125"/>
          <p14:tracePt t="328874" x="1743075" y="3286125"/>
          <p14:tracePt t="328892" x="1700213" y="3271838"/>
          <p14:tracePt t="328907" x="1657350" y="3271838"/>
          <p14:tracePt t="328925" x="1593850" y="3271838"/>
          <p14:tracePt t="328941" x="1543050" y="3265488"/>
          <p14:tracePt t="328958" x="1514475" y="3265488"/>
          <p14:tracePt t="328974" x="1457325" y="3243263"/>
          <p14:tracePt t="328991" x="1414463" y="3228975"/>
          <p14:tracePt t="329008" x="1357313" y="3228975"/>
          <p14:tracePt t="329025" x="1322388" y="3222625"/>
          <p14:tracePt t="329041" x="1250950" y="3186113"/>
          <p14:tracePt t="329058" x="1200150" y="3179763"/>
          <p14:tracePt t="329074" x="1143000" y="3151188"/>
          <p14:tracePt t="329074" x="1136650" y="3143250"/>
          <p14:tracePt t="329092" x="1100138" y="3136900"/>
          <p14:tracePt t="329107" x="1050925" y="3114675"/>
          <p14:tracePt t="329125" x="1008063" y="3100388"/>
          <p14:tracePt t="329140" x="950913" y="3079750"/>
          <p14:tracePt t="329158" x="908050" y="3043238"/>
          <p14:tracePt t="329174" x="871538" y="3043238"/>
          <p14:tracePt t="329191" x="850900" y="3014663"/>
          <p14:tracePt t="329207" x="828675" y="3008313"/>
          <p14:tracePt t="329224" x="800100" y="3008313"/>
          <p14:tracePt t="329241" x="793750" y="3000375"/>
          <p14:tracePt t="329257" x="765175" y="2994025"/>
          <p14:tracePt t="329274" x="750888" y="2979738"/>
          <p14:tracePt t="329274" x="742950" y="2971800"/>
          <p14:tracePt t="329291" x="708025" y="2951163"/>
          <p14:tracePt t="329307" x="665163" y="2914650"/>
          <p14:tracePt t="329324" x="657225" y="2908300"/>
          <p14:tracePt t="329340" x="636588" y="2894013"/>
          <p14:tracePt t="329387" x="628650" y="2886075"/>
          <p14:tracePt t="329419" x="628650" y="2879725"/>
          <p14:tracePt t="329427" x="628650" y="2851150"/>
          <p14:tracePt t="329444" x="628650" y="2843213"/>
          <p14:tracePt t="329449" x="628650" y="2836863"/>
          <p14:tracePt t="329456" x="628650" y="2822575"/>
          <p14:tracePt t="329473" x="636588" y="2800350"/>
          <p14:tracePt t="329491" x="642938" y="2794000"/>
          <p14:tracePt t="329506" x="650875" y="2786063"/>
          <p14:tracePt t="329523" x="650875" y="2779713"/>
          <p14:tracePt t="329540" x="671513" y="2765425"/>
          <p14:tracePt t="329557" x="722313" y="2743200"/>
          <p14:tracePt t="329573" x="757238" y="2728913"/>
          <p14:tracePt t="329590" x="814388" y="2714625"/>
          <p14:tracePt t="329607" x="850900" y="2708275"/>
          <p14:tracePt t="329623" x="900113" y="2693988"/>
          <p14:tracePt t="329640" x="950913" y="2693988"/>
          <p14:tracePt t="329657" x="1036638" y="2679700"/>
          <p14:tracePt t="329673" x="1157288" y="2679700"/>
          <p14:tracePt t="329690" x="1314450" y="2679700"/>
          <p14:tracePt t="329706" x="1585913" y="2679700"/>
          <p14:tracePt t="329724" x="1828800" y="2679700"/>
          <p14:tracePt t="329739" x="2051050" y="2679700"/>
          <p14:tracePt t="329756" x="2243138" y="2679700"/>
          <p14:tracePt t="329773" x="2400300" y="2679700"/>
          <p14:tracePt t="329790" x="2522538" y="2679700"/>
          <p14:tracePt t="329806" x="2628900" y="2679700"/>
          <p14:tracePt t="329823" x="2728913" y="2679700"/>
          <p14:tracePt t="329839" x="2886075" y="2679700"/>
          <p14:tracePt t="329857" x="3043238" y="2679700"/>
          <p14:tracePt t="329872" x="3236913" y="2679700"/>
          <p14:tracePt t="329890" x="3408363" y="2679700"/>
          <p14:tracePt t="329906" x="3651250" y="2679700"/>
          <p14:tracePt t="329923" x="3822700" y="2679700"/>
          <p14:tracePt t="329939" x="3957638" y="2679700"/>
          <p14:tracePt t="329956" x="4057650" y="2671763"/>
          <p14:tracePt t="329973" x="4137025" y="2671763"/>
          <p14:tracePt t="329989" x="4179888" y="2657475"/>
          <p14:tracePt t="330006" x="4200525" y="2657475"/>
          <p14:tracePt t="330022" x="4243388" y="2657475"/>
          <p14:tracePt t="330039" x="4337050" y="2657475"/>
          <p14:tracePt t="330056" x="4422775" y="2657475"/>
          <p14:tracePt t="330072" x="4529138" y="2657475"/>
          <p14:tracePt t="330089" x="4600575" y="2657475"/>
          <p14:tracePt t="330106" x="4643438" y="2657475"/>
          <p14:tracePt t="330123" x="4665663" y="2657475"/>
          <p14:tracePt t="330268" x="4672013" y="2657475"/>
          <p14:tracePt t="330275" x="4665663" y="2679700"/>
          <p14:tracePt t="330276" x="4657725" y="2686050"/>
          <p14:tracePt t="330289" x="4614863" y="2736850"/>
          <p14:tracePt t="330306" x="4586288" y="2771775"/>
          <p14:tracePt t="330323" x="4572000" y="2786063"/>
          <p14:tracePt t="330323" x="4543425" y="2794000"/>
          <p14:tracePt t="330339" x="4486275" y="2822575"/>
          <p14:tracePt t="330356" x="4400550" y="2865438"/>
          <p14:tracePt t="330372" x="4300538" y="2908300"/>
          <p14:tracePt t="330389" x="4208463" y="2943225"/>
          <p14:tracePt t="330406" x="4122738" y="2971800"/>
          <p14:tracePt t="330422" x="4037013" y="3014663"/>
          <p14:tracePt t="330439" x="3979863" y="3022600"/>
          <p14:tracePt t="330456" x="3943350" y="3036888"/>
          <p14:tracePt t="330472" x="3894138" y="3043238"/>
          <p14:tracePt t="330488" x="3836988" y="3043238"/>
          <p14:tracePt t="330505" x="3743325" y="3065463"/>
          <p14:tracePt t="330522" x="3665538" y="3071813"/>
          <p14:tracePt t="330522" x="3629025" y="3086100"/>
          <p14:tracePt t="330539" x="3500438" y="3094038"/>
          <p14:tracePt t="330556" x="3357563" y="3122613"/>
          <p14:tracePt t="330573" x="3228975" y="3136900"/>
          <p14:tracePt t="330589" x="3122613" y="3143250"/>
          <p14:tracePt t="330605" x="3014663" y="3151188"/>
          <p14:tracePt t="330622" x="2900363" y="3179763"/>
          <p14:tracePt t="330639" x="2822575" y="3186113"/>
          <p14:tracePt t="330655" x="2771775" y="3194050"/>
          <p14:tracePt t="330672" x="2700338" y="3194050"/>
          <p14:tracePt t="330688" x="2622550" y="3208338"/>
          <p14:tracePt t="330706" x="2543175" y="3208338"/>
          <p14:tracePt t="330721" x="2451100" y="3228975"/>
          <p14:tracePt t="330738" x="2308225" y="3228975"/>
          <p14:tracePt t="330756" x="2228850" y="3228975"/>
          <p14:tracePt t="330772" x="2136775" y="3228975"/>
          <p14:tracePt t="330789" x="2014538" y="3228975"/>
          <p14:tracePt t="330806" x="1893888" y="3228975"/>
          <p14:tracePt t="330822" x="1751013" y="3228975"/>
          <p14:tracePt t="330839" x="1628775" y="3243263"/>
          <p14:tracePt t="330854" x="1522413" y="3243263"/>
          <p14:tracePt t="330872" x="1450975" y="3243263"/>
          <p14:tracePt t="330888" x="1400175" y="3243263"/>
          <p14:tracePt t="330905" x="1336675" y="3243263"/>
          <p14:tracePt t="330921" x="1300163" y="3243263"/>
          <p14:tracePt t="330938" x="1257300" y="3243263"/>
          <p14:tracePt t="330954" x="1208088" y="3243263"/>
          <p14:tracePt t="330972" x="1136650" y="3228975"/>
          <p14:tracePt t="330988" x="1071563" y="3214688"/>
          <p14:tracePt t="331005" x="1014413" y="3200400"/>
          <p14:tracePt t="331021" x="979488" y="3179763"/>
          <p14:tracePt t="331038" x="950913" y="3171825"/>
          <p14:tracePt t="331054" x="914400" y="3151188"/>
          <p14:tracePt t="331072" x="908050" y="3143250"/>
          <p14:tracePt t="331087" x="893763" y="3128963"/>
          <p14:tracePt t="331105" x="865188" y="3100388"/>
          <p14:tracePt t="331121" x="857250" y="3079750"/>
          <p14:tracePt t="331138" x="842963" y="3057525"/>
          <p14:tracePt t="331155" x="814388" y="3008313"/>
          <p14:tracePt t="331171" x="800100" y="3000375"/>
          <p14:tracePt t="331187" x="793750" y="2986088"/>
          <p14:tracePt t="331205" x="793750" y="2971800"/>
          <p14:tracePt t="331221" x="793750" y="2908300"/>
          <p14:tracePt t="331238" x="779463" y="2879725"/>
          <p14:tracePt t="331254" x="779463" y="2843213"/>
          <p14:tracePt t="331271" x="779463" y="2808288"/>
          <p14:tracePt t="331288" x="779463" y="2786063"/>
          <p14:tracePt t="331305" x="779463" y="2771775"/>
          <p14:tracePt t="331320" x="779463" y="2757488"/>
          <p14:tracePt t="331338" x="800100" y="2736850"/>
          <p14:tracePt t="331354" x="879475" y="2693988"/>
          <p14:tracePt t="331372" x="971550" y="2665413"/>
          <p14:tracePt t="331388" x="1136650" y="2614613"/>
          <p14:tracePt t="331404" x="1300163" y="2557463"/>
          <p14:tracePt t="331421" x="1428750" y="2536825"/>
          <p14:tracePt t="331438" x="1543050" y="2514600"/>
          <p14:tracePt t="331454" x="1651000" y="2500313"/>
          <p14:tracePt t="331471" x="1708150" y="2500313"/>
          <p14:tracePt t="331487" x="1771650" y="2500313"/>
          <p14:tracePt t="331504" x="1851025" y="2500313"/>
          <p14:tracePt t="331520" x="1928813" y="2500313"/>
          <p14:tracePt t="331538" x="2014538" y="2500313"/>
          <p14:tracePt t="331553" x="2079625" y="2500313"/>
          <p14:tracePt t="331553" x="2136775" y="2500313"/>
          <p14:tracePt t="331571" x="2286000" y="2500313"/>
          <p14:tracePt t="331588" x="2400300" y="2500313"/>
          <p14:tracePt t="331603" x="2536825" y="2500313"/>
          <p14:tracePt t="331620" x="2708275" y="2500313"/>
          <p14:tracePt t="331637" x="2879725" y="2500313"/>
          <p14:tracePt t="331653" x="3022600" y="2500313"/>
          <p14:tracePt t="331670" x="3179763" y="2500313"/>
          <p14:tracePt t="331686" x="3300413" y="2500313"/>
          <p14:tracePt t="331704" x="3436938" y="2500313"/>
          <p14:tracePt t="331720" x="3594100" y="2500313"/>
          <p14:tracePt t="331737" x="3751263" y="2500313"/>
          <p14:tracePt t="331753" x="3908425" y="2500313"/>
          <p14:tracePt t="331753" x="3979863" y="2500313"/>
          <p14:tracePt t="331772" x="4029075" y="2500313"/>
          <p14:tracePt t="331772" x="4086225" y="2500313"/>
          <p14:tracePt t="331787" x="4157663" y="2500313"/>
          <p14:tracePt t="331803" x="4229100" y="2500313"/>
          <p14:tracePt t="331820" x="4271963" y="2500313"/>
          <p14:tracePt t="331836" x="4351338" y="2522538"/>
          <p14:tracePt t="331853" x="4408488" y="2551113"/>
          <p14:tracePt t="331870" x="4479925" y="2586038"/>
          <p14:tracePt t="331886" x="4551363" y="2614613"/>
          <p14:tracePt t="331903" x="4622800" y="2636838"/>
          <p14:tracePt t="331920" x="4694238" y="2679700"/>
          <p14:tracePt t="331936" x="4757738" y="2708275"/>
          <p14:tracePt t="331953" x="4808538" y="2736850"/>
          <p14:tracePt t="331971" x="4843463" y="2757488"/>
          <p14:tracePt t="331986" x="4900613" y="2794000"/>
          <p14:tracePt t="332004" x="4937125" y="2814638"/>
          <p14:tracePt t="332020" x="4979988" y="2836863"/>
          <p14:tracePt t="332036" x="5014913" y="2871788"/>
          <p14:tracePt t="332053" x="5029200" y="2886075"/>
          <p14:tracePt t="332069" x="5043488" y="2900363"/>
          <p14:tracePt t="332086" x="5057775" y="2922588"/>
          <p14:tracePt t="332103" x="5065713" y="2928938"/>
          <p14:tracePt t="332147" x="5080000" y="2928938"/>
          <p14:tracePt t="332154" x="5100638" y="2936875"/>
          <p14:tracePt t="332171" x="5108575" y="2936875"/>
          <p14:tracePt t="332203" x="5122863" y="2936875"/>
          <p14:tracePt t="332211" x="5151438" y="2936875"/>
          <p14:tracePt t="332219" x="5165725" y="2936875"/>
          <p14:tracePt t="332221" x="5180013" y="2936875"/>
          <p14:tracePt t="332236" x="5200650" y="2936875"/>
          <p14:tracePt t="332253" x="5222875" y="2936875"/>
          <p14:tracePt t="332269" x="5243513" y="2914650"/>
          <p14:tracePt t="332286" x="5257800" y="2908300"/>
          <p14:tracePt t="332302" x="5265738" y="2900363"/>
          <p14:tracePt t="332319" x="5272088" y="2886075"/>
          <p14:tracePt t="332336" x="5286375" y="2871788"/>
          <p14:tracePt t="332353" x="5294313" y="2857500"/>
          <p14:tracePt t="332369" x="5300663" y="2843213"/>
          <p14:tracePt t="332386" x="5300663" y="2836863"/>
          <p14:tracePt t="332402" x="5308600" y="2814638"/>
          <p14:tracePt t="332420" x="5308600" y="2808288"/>
          <p14:tracePt t="332436" x="5308600" y="2786063"/>
          <p14:tracePt t="332453" x="5308600" y="2771775"/>
          <p14:tracePt t="332469" x="5322888" y="2743200"/>
          <p14:tracePt t="332486" x="5322888" y="2736850"/>
          <p14:tracePt t="332531" x="5322888" y="2728913"/>
          <p14:tracePt t="332604" x="5322888" y="2722563"/>
          <p14:tracePt t="332615" x="5314950" y="2714625"/>
          <p14:tracePt t="332621" x="5286375" y="2700338"/>
          <p14:tracePt t="332635" x="5257800" y="2686050"/>
          <p14:tracePt t="332652" x="5243513" y="2679700"/>
          <p14:tracePt t="332668" x="5214938" y="2671763"/>
          <p14:tracePt t="332686" x="5194300" y="2671763"/>
          <p14:tracePt t="332702" x="5172075" y="2657475"/>
          <p14:tracePt t="332719" x="5165725" y="2657475"/>
          <p14:tracePt t="332735" x="5137150" y="2651125"/>
          <p14:tracePt t="332753" x="5129213" y="2651125"/>
          <p14:tracePt t="332768" x="5114925" y="2651125"/>
          <p14:tracePt t="332786" x="5100638" y="2643188"/>
          <p14:tracePt t="332801" x="5086350" y="2643188"/>
          <p14:tracePt t="332801" x="5080000" y="2643188"/>
          <p14:tracePt t="332819" x="5057775" y="2643188"/>
          <p14:tracePt t="332835" x="5043488" y="2643188"/>
          <p14:tracePt t="332852" x="5000625" y="2643188"/>
          <p14:tracePt t="332869" x="4957763" y="2643188"/>
          <p14:tracePt t="332886" x="4894263" y="2643188"/>
          <p14:tracePt t="332901" x="4837113" y="2643188"/>
          <p14:tracePt t="332919" x="4779963" y="2643188"/>
          <p14:tracePt t="332935" x="4737100" y="2643188"/>
          <p14:tracePt t="332952" x="4700588" y="2643188"/>
          <p14:tracePt t="332968" x="4672013" y="2643188"/>
          <p14:tracePt t="332986" x="4651375" y="2643188"/>
          <p14:tracePt t="333001" x="4608513" y="2643188"/>
          <p14:tracePt t="333019" x="4572000" y="2643188"/>
          <p14:tracePt t="333035" x="4551363" y="2643188"/>
          <p14:tracePt t="333052" x="4537075" y="2651125"/>
          <p14:tracePt t="333115" x="4529138" y="2657475"/>
          <p14:tracePt t="333131" x="4522788" y="2671763"/>
          <p14:tracePt t="333140" x="4522788" y="2679700"/>
          <p14:tracePt t="333144" x="4508500" y="2693988"/>
          <p14:tracePt t="333204" x="4508500" y="2700338"/>
          <p14:tracePt t="333211" x="4508500" y="2728913"/>
          <p14:tracePt t="333221" x="4508500" y="2757488"/>
          <p14:tracePt t="333221" x="4522788" y="2786063"/>
          <p14:tracePt t="333235" x="4543425" y="2814638"/>
          <p14:tracePt t="333252" x="4557713" y="2828925"/>
          <p14:tracePt t="333268" x="4579938" y="2865438"/>
          <p14:tracePt t="333315" x="4586288" y="2871788"/>
          <p14:tracePt t="333323" x="4622800" y="2879725"/>
          <p14:tracePt t="333331" x="4629150" y="2879725"/>
          <p14:tracePt t="333337" x="4672013" y="2900363"/>
          <p14:tracePt t="333352" x="4708525" y="2908300"/>
          <p14:tracePt t="333368" x="4737100" y="2914650"/>
          <p14:tracePt t="333385" x="4765675" y="2914650"/>
          <p14:tracePt t="333401" x="4786313" y="2922588"/>
          <p14:tracePt t="333418" x="4822825" y="2936875"/>
          <p14:tracePt t="333434" x="4857750" y="2936875"/>
          <p14:tracePt t="333452" x="4872038" y="2943225"/>
          <p14:tracePt t="333467" x="4943475" y="2943225"/>
          <p14:tracePt t="333484" x="5000625" y="2943225"/>
          <p14:tracePt t="333501" x="5057775" y="2943225"/>
          <p14:tracePt t="333517" x="5100638" y="2943225"/>
          <p14:tracePt t="333534" x="5129213" y="2943225"/>
          <p14:tracePt t="333552" x="5180013" y="2943225"/>
          <p14:tracePt t="333567" x="5208588" y="2943225"/>
          <p14:tracePt t="333584" x="5251450" y="2936875"/>
          <p14:tracePt t="333600" x="5286375" y="2914650"/>
          <p14:tracePt t="333618" x="5322888" y="2900363"/>
          <p14:tracePt t="333634" x="5365750" y="2879725"/>
          <p14:tracePt t="333651" x="5386388" y="2857500"/>
          <p14:tracePt t="333667" x="5408613" y="2828925"/>
          <p14:tracePt t="333684" x="5429250" y="2808288"/>
          <p14:tracePt t="333701" x="5443538" y="2771775"/>
          <p14:tracePt t="333717" x="5451475" y="2757488"/>
          <p14:tracePt t="333734" x="5465763" y="2728913"/>
          <p14:tracePt t="333750" x="5480050" y="2693988"/>
          <p14:tracePt t="333767" x="5480050" y="2686050"/>
          <p14:tracePt t="333785" x="5480050" y="2665413"/>
          <p14:tracePt t="333800" x="5480050" y="2657475"/>
          <p14:tracePt t="333817" x="5480050" y="2636838"/>
          <p14:tracePt t="333833" x="5480050" y="2622550"/>
          <p14:tracePt t="333850" x="5480050" y="2614613"/>
          <p14:tracePt t="333868" x="5480050" y="2600325"/>
          <p14:tracePt t="333883" x="5443538" y="2579688"/>
          <p14:tracePt t="333900" x="5380038" y="2551113"/>
          <p14:tracePt t="333917" x="5272088" y="2493963"/>
          <p14:tracePt t="333934" x="5172075" y="2443163"/>
          <p14:tracePt t="333950" x="5086350" y="2393950"/>
          <p14:tracePt t="333967" x="5051425" y="2379663"/>
          <p14:tracePt t="333983" x="5029200" y="2379663"/>
          <p14:tracePt t="334000" x="5014913" y="2365375"/>
          <p14:tracePt t="334043" x="5008563" y="2365375"/>
          <p14:tracePt t="334051" x="4979988" y="2365375"/>
          <p14:tracePt t="334066" x="4965700" y="2365375"/>
          <p14:tracePt t="334067" x="4937125" y="2365375"/>
          <p14:tracePt t="334084" x="4894263" y="2357438"/>
          <p14:tracePt t="334100" x="4851400" y="2357438"/>
          <p14:tracePt t="334117" x="4800600" y="2357438"/>
          <p14:tracePt t="334134" x="4772025" y="2357438"/>
          <p14:tracePt t="334150" x="4729163" y="2357438"/>
          <p14:tracePt t="334167" x="4686300" y="2357438"/>
          <p14:tracePt t="334183" x="4629150" y="2371725"/>
          <p14:tracePt t="334200" x="4586288" y="2379663"/>
          <p14:tracePt t="334216" x="4565650" y="2386013"/>
          <p14:tracePt t="334233" x="4551363" y="2386013"/>
          <p14:tracePt t="334250" x="4514850" y="2393950"/>
          <p14:tracePt t="334250" x="4508500" y="2400300"/>
          <p14:tracePt t="334267" x="4500563" y="2408238"/>
          <p14:tracePt t="334283" x="4479925" y="2428875"/>
          <p14:tracePt t="334301" x="4465638" y="2451100"/>
          <p14:tracePt t="334316" x="4465638" y="2457450"/>
          <p14:tracePt t="334333" x="4457700" y="2471738"/>
          <p14:tracePt t="334349" x="4437063" y="2493963"/>
          <p14:tracePt t="334387" x="4437063" y="2500313"/>
          <p14:tracePt t="334395" x="4437063" y="2522538"/>
          <p14:tracePt t="334399" x="4437063" y="2536825"/>
          <p14:tracePt t="334416" x="4437063" y="2571750"/>
          <p14:tracePt t="334433" x="4437063" y="2600325"/>
          <p14:tracePt t="334449" x="4437063" y="2614613"/>
          <p14:tracePt t="334466" x="4443413" y="2671763"/>
          <p14:tracePt t="334483" x="4457700" y="2693988"/>
          <p14:tracePt t="334500" x="4471988" y="2728913"/>
          <p14:tracePt t="334516" x="4479925" y="2736850"/>
          <p14:tracePt t="334533" x="4486275" y="2765425"/>
          <p14:tracePt t="334549" x="4500563" y="2779713"/>
          <p14:tracePt t="334567" x="4522788" y="2808288"/>
          <p14:tracePt t="334582" x="4537075" y="2822575"/>
          <p14:tracePt t="334600" x="4572000" y="2843213"/>
          <p14:tracePt t="334616" x="4586288" y="2851150"/>
          <p14:tracePt t="334633" x="4600575" y="2857500"/>
          <p14:tracePt t="334649" x="4637088" y="2871788"/>
          <p14:tracePt t="334667" x="4657725" y="2886075"/>
          <p14:tracePt t="334682" x="4694238" y="2894013"/>
          <p14:tracePt t="334700" x="4714875" y="2894013"/>
          <p14:tracePt t="334715" x="4737100" y="2900363"/>
          <p14:tracePt t="334733" x="4765675" y="2900363"/>
          <p14:tracePt t="334749" x="4794250" y="2900363"/>
          <p14:tracePt t="334766" x="4829175" y="2900363"/>
          <p14:tracePt t="334783" x="4851400" y="2900363"/>
          <p14:tracePt t="334800" x="4879975" y="2900363"/>
          <p14:tracePt t="334815" x="4922838" y="2900363"/>
          <p14:tracePt t="334832" x="4965700" y="2900363"/>
          <p14:tracePt t="334849" x="5000625" y="2900363"/>
          <p14:tracePt t="334866" x="5037138" y="2900363"/>
          <p14:tracePt t="334882" x="5086350" y="2879725"/>
          <p14:tracePt t="334900" x="5100638" y="2879725"/>
          <p14:tracePt t="334915" x="5114925" y="2871788"/>
          <p14:tracePt t="334933" x="5122863" y="2871788"/>
          <p14:tracePt t="334949" x="5129213" y="2865438"/>
          <p14:tracePt t="334987" x="5151438" y="2851150"/>
          <p14:tracePt t="334991" x="5165725" y="2843213"/>
          <p14:tracePt t="334998" x="5180013" y="2836863"/>
          <p14:tracePt t="335015" x="5208588" y="2822575"/>
          <p14:tracePt t="335032" x="5229225" y="2794000"/>
          <p14:tracePt t="335048" x="5243513" y="2786063"/>
          <p14:tracePt t="335065" x="5272088" y="2757488"/>
          <p14:tracePt t="335082" x="5308600" y="2728913"/>
          <p14:tracePt t="335099" x="5314950" y="2722563"/>
          <p14:tracePt t="335115" x="5329238" y="2708275"/>
          <p14:tracePt t="335133" x="5337175" y="2700338"/>
          <p14:tracePt t="335148" x="5343525" y="2686050"/>
          <p14:tracePt t="335166" x="5343525" y="2679700"/>
          <p14:tracePt t="335182" x="5343525" y="2651125"/>
          <p14:tracePt t="335199" x="5343525" y="2636838"/>
          <p14:tracePt t="335215" x="5343525" y="2622550"/>
          <p14:tracePt t="335231" x="5343525" y="2608263"/>
          <p14:tracePt t="335248" x="5343525" y="2600325"/>
          <p14:tracePt t="335266" x="5343525" y="2586038"/>
          <p14:tracePt t="335281" x="5329238" y="2557463"/>
          <p14:tracePt t="335281" x="5322888" y="2551113"/>
          <p14:tracePt t="335300" x="5286375" y="2522538"/>
          <p14:tracePt t="335316" x="5243513" y="2508250"/>
          <p14:tracePt t="335331" x="5186363" y="2486025"/>
          <p14:tracePt t="335348" x="5143500" y="2465388"/>
          <p14:tracePt t="335364" x="5072063" y="2457450"/>
          <p14:tracePt t="335381" x="5008563" y="2436813"/>
          <p14:tracePt t="335398" x="4943475" y="2436813"/>
          <p14:tracePt t="335415" x="4894263" y="2436813"/>
          <p14:tracePt t="335432" x="4851400" y="2436813"/>
          <p14:tracePt t="335448" x="4822825" y="2436813"/>
          <p14:tracePt t="335465" x="4794250" y="2436813"/>
          <p14:tracePt t="335481" x="4786313" y="2436813"/>
          <p14:tracePt t="335498" x="4772025" y="2436813"/>
          <p14:tracePt t="335514" x="4743450" y="2436813"/>
          <p14:tracePt t="335555" x="4737100" y="2436813"/>
          <p14:tracePt t="335564" x="4729163" y="2436813"/>
          <p14:tracePt t="335565" x="4708525" y="2436813"/>
          <p14:tracePt t="335581" x="4700588" y="2436813"/>
          <p14:tracePt t="335598" x="4672013" y="2443163"/>
          <p14:tracePt t="335614" x="4651375" y="2451100"/>
          <p14:tracePt t="335631" x="4643438" y="2457450"/>
          <p14:tracePt t="335648" x="4637088" y="2457450"/>
          <p14:tracePt t="335664" x="4622800" y="2471738"/>
          <p14:tracePt t="335681" x="4614863" y="2479675"/>
          <p14:tracePt t="335698" x="4608513" y="2486025"/>
          <p14:tracePt t="335714" x="4586288" y="2508250"/>
          <p14:tracePt t="335731" x="4579938" y="2528888"/>
          <p14:tracePt t="335747" x="4565650" y="2565400"/>
          <p14:tracePt t="335764" x="4565650" y="2571750"/>
          <p14:tracePt t="335782" x="4565650" y="2593975"/>
          <p14:tracePt t="335798" x="4565650" y="2628900"/>
          <p14:tracePt t="335814" x="4565650" y="2643188"/>
          <p14:tracePt t="335830" x="4551363" y="2671763"/>
          <p14:tracePt t="335847" x="4551363" y="2714625"/>
          <p14:tracePt t="335865" x="4551363" y="2736850"/>
          <p14:tracePt t="335916" x="4551363" y="2751138"/>
          <p14:tracePt t="335924" x="4551363" y="2765425"/>
          <p14:tracePt t="335931" x="4551363" y="2771775"/>
          <p14:tracePt t="335947" x="4551363" y="2794000"/>
          <p14:tracePt t="335953" x="4551363" y="2800350"/>
          <p14:tracePt t="335964" x="4551363" y="2814638"/>
          <p14:tracePt t="336003" x="4557713" y="2822575"/>
          <p14:tracePt t="336019" x="4572000" y="2822575"/>
          <p14:tracePt t="336035" x="4579938" y="2822575"/>
          <p14:tracePt t="336047" x="4586288" y="2822575"/>
          <p14:tracePt t="336048" x="4600575" y="2828925"/>
          <p14:tracePt t="336063" x="4614863" y="2836863"/>
          <p14:tracePt t="336080" x="4629150" y="2836863"/>
          <p14:tracePt t="336097" x="4672013" y="2843213"/>
          <p14:tracePt t="336114" x="4700588" y="2843213"/>
          <p14:tracePt t="336130" x="4743450" y="2843213"/>
          <p14:tracePt t="336148" x="4757738" y="2843213"/>
          <p14:tracePt t="336163" x="4786313" y="2843213"/>
          <p14:tracePt t="336181" x="4822825" y="2843213"/>
          <p14:tracePt t="336197" x="4865688" y="2843213"/>
          <p14:tracePt t="336214" x="4908550" y="2843213"/>
          <p14:tracePt t="336230" x="4951413" y="2851150"/>
          <p14:tracePt t="336247" x="4986338" y="2851150"/>
          <p14:tracePt t="336263" x="5029200" y="2851150"/>
          <p14:tracePt t="336281" x="5057775" y="2851150"/>
          <p14:tracePt t="336297" x="5086350" y="2851150"/>
          <p14:tracePt t="336313" x="5122863" y="2851150"/>
          <p14:tracePt t="336330" x="5157788" y="2851150"/>
          <p14:tracePt t="336347" x="5194300" y="2851150"/>
          <p14:tracePt t="336363" x="5229225" y="2851150"/>
          <p14:tracePt t="336381" x="5280025" y="2851150"/>
          <p14:tracePt t="336396" x="5300663" y="2851150"/>
          <p14:tracePt t="336414" x="5322888" y="2851150"/>
          <p14:tracePt t="336430" x="5357813" y="2843213"/>
          <p14:tracePt t="336447" x="5414963" y="2822575"/>
          <p14:tracePt t="336463" x="5457825" y="2814638"/>
          <p14:tracePt t="336481" x="5465763" y="2814638"/>
          <p14:tracePt t="336496" x="5472113" y="2808288"/>
          <p14:tracePt t="336514" x="5480050" y="2800350"/>
          <p14:tracePt t="336572" x="5480050" y="2794000"/>
          <p14:tracePt t="336577" x="5494338" y="2779713"/>
          <p14:tracePt t="336580" x="5494338" y="2751138"/>
          <p14:tracePt t="336596" x="5494338" y="2722563"/>
          <p14:tracePt t="336614" x="5494338" y="2693988"/>
          <p14:tracePt t="336629" x="5494338" y="2671763"/>
          <p14:tracePt t="336647" x="5486400" y="2657475"/>
          <p14:tracePt t="336663" x="5480050" y="2643188"/>
          <p14:tracePt t="336680" x="5472113" y="2628900"/>
          <p14:tracePt t="336696" x="5457825" y="2622550"/>
          <p14:tracePt t="336714" x="5443538" y="2608263"/>
          <p14:tracePt t="336729" x="5422900" y="2593975"/>
          <p14:tracePt t="336747" x="5357813" y="2557463"/>
          <p14:tracePt t="336764" x="5322888" y="2543175"/>
          <p14:tracePt t="336781" x="5286375" y="2514600"/>
          <p14:tracePt t="336796" x="5237163" y="2493963"/>
          <p14:tracePt t="336813" x="5194300" y="2465388"/>
          <p14:tracePt t="336829" x="5143500" y="2457450"/>
          <p14:tracePt t="336847" x="5108575" y="2451100"/>
          <p14:tracePt t="336862" x="5072063" y="2428875"/>
          <p14:tracePt t="336880" x="5037138" y="2428875"/>
          <p14:tracePt t="336896" x="5000625" y="2422525"/>
          <p14:tracePt t="336914" x="4979988" y="2422525"/>
          <p14:tracePt t="336929" x="4929188" y="2422525"/>
          <p14:tracePt t="336929" x="4900613" y="2422525"/>
          <p14:tracePt t="336948" x="4894263" y="2422525"/>
          <p14:tracePt t="336963" x="4843463" y="2422525"/>
          <p14:tracePt t="336980" x="4829175" y="2422525"/>
          <p14:tracePt t="337019" x="4822825" y="2422525"/>
          <p14:tracePt t="337029" x="4814888" y="2422525"/>
          <p14:tracePt t="337037" x="4794250" y="2422525"/>
          <p14:tracePt t="337091" x="4786313" y="2422525"/>
          <p14:tracePt t="337099" x="4779963" y="2422525"/>
          <p14:tracePt t="337148" x="4765675" y="2428875"/>
          <p14:tracePt t="337179" x="4751388" y="2436813"/>
          <p14:tracePt t="337187" x="4743450" y="2443163"/>
          <p14:tracePt t="337195" x="4737100" y="2451100"/>
          <p14:tracePt t="337202" x="4729163" y="2457450"/>
          <p14:tracePt t="337212" x="4722813" y="2493963"/>
          <p14:tracePt t="337229" x="4722813" y="2500313"/>
          <p14:tracePt t="337246" x="4708525" y="2514600"/>
          <p14:tracePt t="337283" x="4708525" y="2536825"/>
          <p14:tracePt t="337287" x="4708525" y="2551113"/>
          <p14:tracePt t="337301" x="4694238" y="2565400"/>
          <p14:tracePt t="337312" x="4694238" y="2571750"/>
          <p14:tracePt t="337329" x="4686300" y="2600325"/>
          <p14:tracePt t="337346" x="4686300" y="2614613"/>
          <p14:tracePt t="337362" x="4686300" y="2622550"/>
          <p14:tracePt t="337403" x="4686300" y="2628900"/>
          <p14:tracePt t="337412" x="4686300" y="2636838"/>
          <p14:tracePt t="337419" x="4686300" y="2657475"/>
          <p14:tracePt t="337429" x="4686300" y="2693988"/>
          <p14:tracePt t="337445" x="4686300" y="2708275"/>
          <p14:tracePt t="337462" x="4686300" y="2714625"/>
          <p14:tracePt t="337479" x="4686300" y="2728913"/>
          <p14:tracePt t="337515" x="4686300" y="2736850"/>
          <p14:tracePt t="337531" x="4694238" y="2751138"/>
          <p14:tracePt t="337547" x="4700588" y="2757488"/>
          <p14:tracePt t="337563" x="4708525" y="2771775"/>
          <p14:tracePt t="337579" x="4714875" y="2779713"/>
          <p14:tracePt t="337596" x="4722813" y="2786063"/>
          <p14:tracePt t="337596" x="4729163" y="2794000"/>
          <p14:tracePt t="337611" x="4751388" y="2814638"/>
          <p14:tracePt t="337629" x="4772025" y="2822575"/>
          <p14:tracePt t="337646" x="4800600" y="2828925"/>
          <p14:tracePt t="337661" x="4814888" y="2828925"/>
          <p14:tracePt t="337679" x="4837113" y="2836863"/>
          <p14:tracePt t="337695" x="4872038" y="2836863"/>
          <p14:tracePt t="337711" x="4922838" y="2836863"/>
          <p14:tracePt t="337728" x="4957763" y="2836863"/>
          <p14:tracePt t="337745" x="5008563" y="2836863"/>
          <p14:tracePt t="337762" x="5080000" y="2836863"/>
          <p14:tracePt t="337779" x="5157788" y="2800350"/>
          <p14:tracePt t="337779" x="5214938" y="2779713"/>
          <p14:tracePt t="337796" x="5337175" y="2736850"/>
          <p14:tracePt t="337812" x="5422900" y="2686050"/>
          <p14:tracePt t="337829" x="5457825" y="2671763"/>
          <p14:tracePt t="337845" x="5480050" y="2651125"/>
          <p14:tracePt t="337861" x="5500688" y="2643188"/>
          <p14:tracePt t="337878" x="5508625" y="2636838"/>
          <p14:tracePt t="337894" x="5522913" y="2628900"/>
          <p14:tracePt t="337911" x="5537200" y="2628900"/>
          <p14:tracePt t="337928" x="5543550" y="2628900"/>
          <p14:tracePt t="337944" x="5600700" y="2608263"/>
          <p14:tracePt t="337961" x="5608638" y="2608263"/>
          <p14:tracePt t="337978" x="5637213" y="2608263"/>
          <p14:tracePt t="337994" x="5665788" y="2608263"/>
          <p14:tracePt t="338012" x="5672138" y="2608263"/>
          <p14:tracePt t="338029" x="5686425" y="2608263"/>
          <p14:tracePt t="338045" x="5715000" y="2608263"/>
          <p14:tracePt t="338061" x="5757863" y="2614613"/>
          <p14:tracePt t="338077" x="5780088" y="2622550"/>
          <p14:tracePt t="338094" x="5829300" y="2643188"/>
          <p14:tracePt t="338110" x="5851525" y="2651125"/>
          <p14:tracePt t="338128" x="5857875" y="2657475"/>
          <p14:tracePt t="338144" x="5865813" y="2657475"/>
          <p14:tracePt t="338161" x="5880100" y="2665413"/>
          <p14:tracePt t="338211" x="5886450" y="2665413"/>
          <p14:tracePt t="338225" x="5908675" y="2679700"/>
          <p14:tracePt t="338232" x="5915025" y="2679700"/>
          <p14:tracePt t="338244" x="5929313" y="2679700"/>
          <p14:tracePt t="338261" x="5943600" y="2693988"/>
          <p14:tracePt t="338278" x="5957888" y="2700338"/>
          <p14:tracePt t="338295" x="5965825" y="2700338"/>
          <p14:tracePt t="338310" x="5986463" y="2700338"/>
          <p14:tracePt t="338327" x="5994400" y="2708275"/>
          <p14:tracePt t="338343" x="6022975" y="2708275"/>
          <p14:tracePt t="338360" x="6037263" y="2708275"/>
          <p14:tracePt t="338377" x="6065838" y="2708275"/>
          <p14:tracePt t="338394" x="6080125" y="2708275"/>
          <p14:tracePt t="338410" x="6122988" y="2708275"/>
          <p14:tracePt t="338428" x="6151563" y="2708275"/>
          <p14:tracePt t="338443" x="6208713" y="2708275"/>
          <p14:tracePt t="338461" x="6272213" y="2708275"/>
          <p14:tracePt t="338477" x="6329363" y="2708275"/>
          <p14:tracePt t="338494" x="6415088" y="2708275"/>
          <p14:tracePt t="338510" x="6523038" y="2708275"/>
          <p14:tracePt t="338528" x="6643688" y="2708275"/>
          <p14:tracePt t="338544" x="6751638" y="2708275"/>
          <p14:tracePt t="338561" x="6843713" y="2708275"/>
          <p14:tracePt t="338577" x="6943725" y="2708275"/>
          <p14:tracePt t="338594" x="7051675" y="2708275"/>
          <p14:tracePt t="338610" x="7280275" y="2708275"/>
          <p14:tracePt t="338627" x="7451725" y="2708275"/>
          <p14:tracePt t="338644" x="7558088" y="2708275"/>
          <p14:tracePt t="338661" x="7600950" y="2708275"/>
          <p14:tracePt t="338677" x="7615238" y="2708275"/>
          <p14:tracePt t="338859" x="7608888" y="2722563"/>
          <p14:tracePt t="338867" x="7566025" y="2736850"/>
          <p14:tracePt t="338875" x="7529513" y="2736850"/>
          <p14:tracePt t="338883" x="7472363" y="2743200"/>
          <p14:tracePt t="338893" x="7400925" y="2751138"/>
          <p14:tracePt t="338909" x="7337425" y="2771775"/>
          <p14:tracePt t="338927" x="7280275" y="2794000"/>
          <p14:tracePt t="338943" x="7243763" y="2800350"/>
          <p14:tracePt t="338960" x="7186613" y="2814638"/>
          <p14:tracePt t="338976" x="7143750" y="2828925"/>
          <p14:tracePt t="338993" x="7115175" y="2836863"/>
          <p14:tracePt t="339028" x="7108825" y="2836863"/>
          <p14:tracePt t="339028" x="7080250" y="2843213"/>
          <p14:tracePt t="339044" x="7043738" y="2865438"/>
          <p14:tracePt t="339060" x="6986588" y="2871788"/>
          <p14:tracePt t="339076" x="6937375" y="2879725"/>
          <p14:tracePt t="339094" x="6837363" y="2914650"/>
          <p14:tracePt t="339110" x="6780213" y="2928938"/>
          <p14:tracePt t="339126" x="6737350" y="2928938"/>
          <p14:tracePt t="339142" x="6708775" y="2943225"/>
          <p14:tracePt t="339160" x="6686550" y="2943225"/>
          <p14:tracePt t="339177" x="6651625" y="2943225"/>
          <p14:tracePt t="339194" x="6557963" y="2965450"/>
          <p14:tracePt t="339210" x="6394450" y="2986088"/>
          <p14:tracePt t="339210" x="6308725" y="3000375"/>
          <p14:tracePt t="339228" x="6143625" y="3022600"/>
          <p14:tracePt t="339243" x="6022975" y="3036888"/>
          <p14:tracePt t="339259" x="5943600" y="3036888"/>
          <p14:tracePt t="339276" x="5880100" y="3036888"/>
          <p14:tracePt t="339293" x="5843588" y="3036888"/>
          <p14:tracePt t="339309" x="5829300" y="3036888"/>
          <p14:tracePt t="339326" x="5800725" y="3036888"/>
          <p14:tracePt t="339343" x="5743575" y="3036888"/>
          <p14:tracePt t="339359" x="5665788" y="3036888"/>
          <p14:tracePt t="339375" x="5614988" y="3036888"/>
          <p14:tracePt t="339393" x="5557838" y="3036888"/>
          <p14:tracePt t="339409" x="5537200" y="3036888"/>
          <p14:tracePt t="339427" x="5522913" y="3036888"/>
          <p14:tracePt t="339443" x="5494338" y="3028950"/>
          <p14:tracePt t="339483" x="5486400" y="3022600"/>
          <p14:tracePt t="339491" x="5480050" y="3008313"/>
          <p14:tracePt t="339499" x="5472113" y="2994025"/>
          <p14:tracePt t="339513" x="5465763" y="2936875"/>
          <p14:tracePt t="339525" x="5437188" y="2871788"/>
          <p14:tracePt t="339542" x="5414963" y="2814638"/>
          <p14:tracePt t="339558" x="5400675" y="2765425"/>
          <p14:tracePt t="339575" x="5386388" y="2722563"/>
          <p14:tracePt t="339592" x="5380038" y="2679700"/>
          <p14:tracePt t="339609" x="5372100" y="2628900"/>
          <p14:tracePt t="339627" x="5351463" y="2593975"/>
          <p14:tracePt t="339642" x="5351463" y="2536825"/>
          <p14:tracePt t="339659" x="5351463" y="2514600"/>
          <p14:tracePt t="339675" x="5351463" y="2486025"/>
          <p14:tracePt t="339692" x="5351463" y="2457450"/>
          <p14:tracePt t="339708" x="5365750" y="2414588"/>
          <p14:tracePt t="339726" x="5400675" y="2365375"/>
          <p14:tracePt t="339742" x="5408613" y="2357438"/>
          <p14:tracePt t="339759" x="5422900" y="2343150"/>
          <p14:tracePt t="339775" x="5443538" y="2328863"/>
          <p14:tracePt t="339792" x="5480050" y="2314575"/>
          <p14:tracePt t="339808" x="5522913" y="2300288"/>
          <p14:tracePt t="339825" x="5614988" y="2279650"/>
          <p14:tracePt t="339842" x="5694363" y="2279650"/>
          <p14:tracePt t="339859" x="5851525" y="2279650"/>
          <p14:tracePt t="339876" x="5994400" y="2279650"/>
          <p14:tracePt t="339892" x="6115050" y="2279650"/>
          <p14:tracePt t="339909" x="6237288" y="2279650"/>
          <p14:tracePt t="339925" x="6329363" y="2279650"/>
          <p14:tracePt t="339941" x="6394450" y="2279650"/>
          <p14:tracePt t="339958" x="6486525" y="2279650"/>
          <p14:tracePt t="339975" x="6586538" y="2279650"/>
          <p14:tracePt t="339991" x="6680200" y="2279650"/>
          <p14:tracePt t="340008" x="6786563" y="2279650"/>
          <p14:tracePt t="340024" x="6851650" y="2279650"/>
          <p14:tracePt t="340042" x="6886575" y="2279650"/>
          <p14:tracePt t="340058" x="6908800" y="2279650"/>
          <p14:tracePt t="340115" x="6915150" y="2279650"/>
          <p14:tracePt t="340171" x="6923088" y="2279650"/>
          <p14:tracePt t="340178" x="6929438" y="2293938"/>
          <p14:tracePt t="340191" x="6929438" y="2308225"/>
          <p14:tracePt t="340191" x="6937375" y="2351088"/>
          <p14:tracePt t="340208" x="6958013" y="2408238"/>
          <p14:tracePt t="340225" x="6958013" y="2465388"/>
          <p14:tracePt t="340242" x="6980238" y="2528888"/>
          <p14:tracePt t="340258" x="6980238" y="2586038"/>
          <p14:tracePt t="340258" x="6980238" y="2600325"/>
          <p14:tracePt t="340276" x="6986588" y="2643188"/>
          <p14:tracePt t="340292" x="6994525" y="2679700"/>
          <p14:tracePt t="340308" x="7000875" y="2700338"/>
          <p14:tracePt t="340324" x="7015163" y="2736850"/>
          <p14:tracePt t="340342" x="7023100" y="2757488"/>
          <p14:tracePt t="340357" x="7023100" y="2765425"/>
          <p14:tracePt t="340395" x="7023100" y="2771775"/>
          <p14:tracePt t="340411" x="7023100" y="2786063"/>
          <p14:tracePt t="340443" x="7023100" y="2808288"/>
          <p14:tracePt t="340451" x="6994525" y="2814638"/>
          <p14:tracePt t="340467" x="6965950" y="2828925"/>
          <p14:tracePt t="340474" x="6900863" y="2828925"/>
          <p14:tracePt t="340492" x="6872288" y="2843213"/>
          <p14:tracePt t="340507" x="6843713" y="2843213"/>
          <p14:tracePt t="340524" x="6800850" y="2851150"/>
          <p14:tracePt t="340542" x="6743700" y="2865438"/>
          <p14:tracePt t="340557" x="6686550" y="2865438"/>
          <p14:tracePt t="340574" x="6623050" y="2871788"/>
          <p14:tracePt t="340590" x="6557963" y="2871788"/>
          <p14:tracePt t="340608" x="6500813" y="2871788"/>
          <p14:tracePt t="340624" x="6443663" y="2871788"/>
          <p14:tracePt t="340641" x="6415088" y="2871788"/>
          <p14:tracePt t="340657" x="6380163" y="2871788"/>
          <p14:tracePt t="340674" x="6365875" y="2871788"/>
          <p14:tracePt t="340674" x="6351588" y="2871788"/>
          <p14:tracePt t="340691" x="6308725" y="2871788"/>
          <p14:tracePt t="340708" x="6237288" y="2871788"/>
          <p14:tracePt t="340723" x="6186488" y="2871788"/>
          <p14:tracePt t="340741" x="6143625" y="2871788"/>
          <p14:tracePt t="340757" x="6094413" y="2871788"/>
          <p14:tracePt t="340775" x="6051550" y="2851150"/>
          <p14:tracePt t="340791" x="6008688" y="2851150"/>
          <p14:tracePt t="340808" x="5965825" y="2851150"/>
          <p14:tracePt t="340823" x="5929313" y="2851150"/>
          <p14:tracePt t="340840" x="5922963" y="2851150"/>
          <p14:tracePt t="340856" x="5908675" y="2843213"/>
          <p14:tracePt t="340907" x="5894388" y="2843213"/>
          <p14:tracePt t="340915" x="5865813" y="2843213"/>
          <p14:tracePt t="340923" x="5857875" y="2843213"/>
          <p14:tracePt t="340941" x="5822950" y="2836863"/>
          <p14:tracePt t="340942" x="5815013" y="2836863"/>
          <p14:tracePt t="340957" x="5808663" y="2836863"/>
          <p14:tracePt t="340974" x="5800725" y="2828925"/>
          <p14:tracePt t="341020" x="5786438" y="2808288"/>
          <p14:tracePt t="341028" x="5780088" y="2800350"/>
          <p14:tracePt t="341031" x="5772150" y="2794000"/>
          <p14:tracePt t="341040" x="5772150" y="2779713"/>
          <p14:tracePt t="341057" x="5772150" y="2757488"/>
          <p14:tracePt t="341075" x="5772150" y="2722563"/>
          <p14:tracePt t="341090" x="5772150" y="2679700"/>
          <p14:tracePt t="341107" x="5772150" y="2651125"/>
          <p14:tracePt t="341123" x="5772150" y="2643188"/>
          <p14:tracePt t="341140" x="5772150" y="2622550"/>
          <p14:tracePt t="341156" x="5772150" y="2614613"/>
          <p14:tracePt t="341348" x="5780088" y="2600325"/>
          <p14:tracePt t="341357" x="5786438" y="2586038"/>
          <p14:tracePt t="341364" x="5800725" y="2586038"/>
          <p14:tracePt t="341373" x="5822950" y="2586038"/>
          <p14:tracePt t="341389" x="5851525" y="2586038"/>
          <p14:tracePt t="341406" x="5880100" y="2571750"/>
          <p14:tracePt t="341422" x="5922963" y="2571750"/>
          <p14:tracePt t="341439" x="5994400" y="2565400"/>
          <p14:tracePt t="341456" x="6037263" y="2551113"/>
          <p14:tracePt t="341473" x="6086475" y="2543175"/>
          <p14:tracePt t="341489" x="6157913" y="2543175"/>
          <p14:tracePt t="341489" x="6165850" y="2543175"/>
          <p14:tracePt t="341508" x="6208713" y="2543175"/>
          <p14:tracePt t="341523" x="6237288" y="2543175"/>
          <p14:tracePt t="341539" x="6251575" y="2543175"/>
          <p14:tracePt t="341555" x="6280150" y="2543175"/>
          <p14:tracePt t="341573" x="6294438" y="2543175"/>
          <p14:tracePt t="341590" x="6300788" y="2543175"/>
          <p14:tracePt t="341606" x="6323013" y="2543175"/>
          <p14:tracePt t="341622" x="6329363" y="2543175"/>
          <p14:tracePt t="341667" x="6337300" y="2543175"/>
          <p14:tracePt t="341675" x="6351588" y="2543175"/>
          <p14:tracePt t="341723" x="6357938" y="2543175"/>
          <p14:tracePt t="341771" x="6365875" y="2543175"/>
          <p14:tracePt t="341780" x="6372225" y="2536825"/>
          <p14:tracePt t="341788" x="6380163" y="2528888"/>
          <p14:tracePt t="342412" x="6386513" y="2528888"/>
          <p14:tracePt t="342420" x="6394450" y="2528888"/>
          <p14:tracePt t="342480" x="6400800" y="2528888"/>
          <p14:tracePt t="342563" x="6408738" y="2528888"/>
          <p14:tracePt t="342635" x="6423025" y="2528888"/>
          <p14:tracePt t="342643" x="6443663" y="2528888"/>
          <p14:tracePt t="342659" x="6451600" y="2528888"/>
          <p14:tracePt t="342707" x="6465888" y="2528888"/>
          <p14:tracePt t="342756" x="6472238" y="2528888"/>
          <p14:tracePt t="342763" x="6486525" y="2551113"/>
          <p14:tracePt t="342772" x="6500813" y="2579688"/>
          <p14:tracePt t="342779" x="6515100" y="2600325"/>
          <p14:tracePt t="342788" x="6529388" y="2636838"/>
          <p14:tracePt t="342805" x="6537325" y="2651125"/>
          <p14:tracePt t="342821" x="6551613" y="2665413"/>
          <p14:tracePt t="342875" x="6557963" y="2665413"/>
          <p14:tracePt t="342879" x="6565900" y="2671763"/>
          <p14:tracePt t="342891" x="6572250" y="2671763"/>
          <p14:tracePt t="342907" x="6586538" y="2671763"/>
          <p14:tracePt t="342911" x="6594475" y="2679700"/>
          <p14:tracePt t="342921" x="6600825" y="2686050"/>
          <p14:tracePt t="342971" x="6608763" y="2686050"/>
          <p14:tracePt t="342979" x="6623050" y="2686050"/>
          <p14:tracePt t="343075" x="6629400" y="2686050"/>
          <p14:tracePt t="343076" x="6637338" y="2686050"/>
          <p14:tracePt t="343091" x="6643688" y="2686050"/>
          <p14:tracePt t="343259" x="6657975" y="2686050"/>
          <p14:tracePt t="343259" x="6665913" y="2686050"/>
          <p14:tracePt t="343395" x="6672263" y="2686050"/>
          <p14:tracePt t="343427" x="6680200" y="2686050"/>
          <p14:tracePt t="343442" x="6700838" y="2686050"/>
          <p14:tracePt t="343459" x="6708775" y="2686050"/>
          <p14:tracePt t="343491" x="6715125" y="2686050"/>
          <p14:tracePt t="343505" x="6723063" y="2686050"/>
          <p14:tracePt t="344891" x="6708775" y="2686050"/>
          <p14:tracePt t="344899" x="6700838" y="2693988"/>
          <p14:tracePt t="344907" x="6694488" y="2693988"/>
          <p14:tracePt t="344912" x="6680200" y="2693988"/>
          <p14:tracePt t="344923" x="6665913" y="2700338"/>
          <p14:tracePt t="344934" x="6643688" y="2700338"/>
          <p14:tracePt t="344951" x="6637338" y="2714625"/>
          <p14:tracePt t="344968" x="6623050" y="2714625"/>
          <p14:tracePt t="344984" x="6586538" y="2728913"/>
          <p14:tracePt t="345002" x="6565900" y="2736850"/>
          <p14:tracePt t="345018" x="6543675" y="2743200"/>
          <p14:tracePt t="345018" x="6523038" y="2743200"/>
          <p14:tracePt t="345036" x="6515100" y="2743200"/>
          <p14:tracePt t="345051" x="6500813" y="2751138"/>
          <p14:tracePt t="345099" x="6486525" y="2751138"/>
          <p14:tracePt t="345116" x="6480175" y="2751138"/>
          <p14:tracePt t="345147" x="6465888" y="2757488"/>
          <p14:tracePt t="345156" x="6451600" y="2765425"/>
          <p14:tracePt t="345162" x="6437313" y="2779713"/>
          <p14:tracePt t="345203" x="6429375" y="2779713"/>
          <p14:tracePt t="345219" x="6408738" y="2786063"/>
          <p14:tracePt t="345236" x="6400800" y="2794000"/>
          <p14:tracePt t="345236" x="6380163" y="2808288"/>
          <p14:tracePt t="345275" x="6365875" y="2808288"/>
          <p14:tracePt t="345291" x="6357938" y="2814638"/>
          <p14:tracePt t="345299" x="6351588" y="2814638"/>
          <p14:tracePt t="345318" x="6343650" y="2814638"/>
          <p14:tracePt t="345321" x="6315075" y="2814638"/>
          <p14:tracePt t="345333" x="6280150" y="2822575"/>
          <p14:tracePt t="345350" x="6243638" y="2822575"/>
          <p14:tracePt t="345367" x="6223000" y="2836863"/>
          <p14:tracePt t="345383" x="6194425" y="2836863"/>
          <p14:tracePt t="345400" x="6180138" y="2836863"/>
          <p14:tracePt t="345417" x="6165850" y="2836863"/>
          <p14:tracePt t="345433" x="6157913" y="2836863"/>
          <p14:tracePt t="345450" x="6129338" y="2836863"/>
          <p14:tracePt t="345467" x="6108700" y="2836863"/>
          <p14:tracePt t="345484" x="6080125" y="2836863"/>
          <p14:tracePt t="345501" x="6072188" y="2836863"/>
          <p14:tracePt t="345517" x="6051550" y="2836863"/>
          <p14:tracePt t="345533" x="6037263" y="2836863"/>
          <p14:tracePt t="345579" x="6029325" y="2836863"/>
          <p14:tracePt t="345707" x="6086475" y="2836863"/>
          <p14:tracePt t="345715" x="6100763" y="2836863"/>
          <p14:tracePt t="345723" x="6143625" y="2836863"/>
          <p14:tracePt t="345724" x="6180138" y="2836863"/>
          <p14:tracePt t="345733" x="6215063" y="2836863"/>
          <p14:tracePt t="345751" x="6265863" y="2836863"/>
          <p14:tracePt t="345766" x="6315075" y="2836863"/>
          <p14:tracePt t="345784" x="6365875" y="2836863"/>
          <p14:tracePt t="345799" x="6408738" y="2836863"/>
          <p14:tracePt t="345816" x="6451600" y="2836863"/>
          <p14:tracePt t="345833" x="6500813" y="2836863"/>
          <p14:tracePt t="345850" x="6580188" y="2836863"/>
          <p14:tracePt t="345867" x="6623050" y="2836863"/>
          <p14:tracePt t="345884" x="6629400" y="2836863"/>
          <p14:tracePt t="346019" x="6623050" y="2851150"/>
          <p14:tracePt t="346027" x="6586538" y="2851150"/>
          <p14:tracePt t="346035" x="6543675" y="2851150"/>
          <p14:tracePt t="346052" x="6523038" y="2851150"/>
          <p14:tracePt t="346052" x="6494463" y="2851150"/>
          <p14:tracePt t="346067" x="6437313" y="2851150"/>
          <p14:tracePt t="346083" x="6400800" y="2851150"/>
          <p14:tracePt t="346099" x="6372225" y="2851150"/>
          <p14:tracePt t="346116" x="6337300" y="2851150"/>
          <p14:tracePt t="346132" x="6323013" y="2851150"/>
          <p14:tracePt t="346150" x="6315075" y="2851150"/>
          <p14:tracePt t="346276" x="6323013" y="2851150"/>
          <p14:tracePt t="346283" x="6365875" y="2851150"/>
          <p14:tracePt t="346283" x="6408738" y="2851150"/>
          <p14:tracePt t="346300" x="6451600" y="2851150"/>
          <p14:tracePt t="346316" x="6465888" y="2851150"/>
          <p14:tracePt t="346332" x="6494463" y="2851150"/>
          <p14:tracePt t="346350" x="6529388" y="2851150"/>
          <p14:tracePt t="346365" x="6543675" y="2851150"/>
          <p14:tracePt t="346383" x="6580188" y="2836863"/>
          <p14:tracePt t="346399" x="6600825" y="2828925"/>
          <p14:tracePt t="346416" x="6623050" y="2822575"/>
          <p14:tracePt t="346432" x="6629400" y="2814638"/>
          <p14:tracePt t="346449" x="6665913" y="2808288"/>
          <p14:tracePt t="346465" x="6708775" y="2794000"/>
          <p14:tracePt t="346465" x="6723063" y="2771775"/>
          <p14:tracePt t="346483" x="6751638" y="2765425"/>
          <p14:tracePt t="346499" x="6772275" y="2757488"/>
          <p14:tracePt t="346517" x="6780213" y="2751138"/>
          <p14:tracePt t="346532" x="6794500" y="2736850"/>
          <p14:tracePt t="346579" x="6800850" y="2728913"/>
          <p14:tracePt t="346589" x="6808788" y="2722563"/>
          <p14:tracePt t="346603" x="6815138" y="2714625"/>
          <p14:tracePt t="346739" x="6794500" y="2728913"/>
          <p14:tracePt t="346747" x="6786563" y="2736850"/>
          <p14:tracePt t="346755" x="6780213" y="2743200"/>
          <p14:tracePt t="346763" x="6780213" y="2771775"/>
          <p14:tracePt t="346771" x="6765925" y="2814638"/>
          <p14:tracePt t="346782" x="6765925" y="2851150"/>
          <p14:tracePt t="346799" x="6765925" y="2865438"/>
          <p14:tracePt t="346815" x="6765925" y="2894013"/>
          <p14:tracePt t="346875" x="6765925" y="2900363"/>
          <p14:tracePt t="346883" x="6772275" y="2900363"/>
          <p14:tracePt t="346900" x="6786563" y="2900363"/>
          <p14:tracePt t="346901" x="6858000" y="2900363"/>
          <p14:tracePt t="346916" x="6972300" y="2871788"/>
          <p14:tracePt t="346932" x="7108825" y="2794000"/>
          <p14:tracePt t="346949" x="7158038" y="2757488"/>
          <p14:tracePt t="346965" x="7180263" y="2722563"/>
          <p14:tracePt t="346982" x="7194550" y="2708275"/>
          <p14:tracePt t="346998" x="7200900" y="2700338"/>
          <p14:tracePt t="347015" x="7208838" y="2693988"/>
          <p14:tracePt t="347052" x="7215188" y="2686050"/>
          <p14:tracePt t="347065" x="7237413" y="2686050"/>
          <p14:tracePt t="347067" x="7300913" y="2686050"/>
          <p14:tracePt t="347081" x="7429500" y="2714625"/>
          <p14:tracePt t="347098" x="7629525" y="2851150"/>
          <p14:tracePt t="347115" x="7786688" y="2957513"/>
          <p14:tracePt t="347131" x="7900988" y="3014663"/>
          <p14:tracePt t="347148" x="7980363" y="3036888"/>
          <p14:tracePt t="347165" x="8029575" y="3043238"/>
          <p14:tracePt t="347181" x="8072438" y="3043238"/>
          <p14:tracePt t="347197" x="8129588" y="3043238"/>
          <p14:tracePt t="347214" x="8201025" y="3043238"/>
          <p14:tracePt t="347231" x="8258175" y="3043238"/>
          <p14:tracePt t="347247" x="8329613" y="3014663"/>
          <p14:tracePt t="347264" x="8366125" y="2994025"/>
          <p14:tracePt t="347283" x="8415338" y="2965450"/>
          <p14:tracePt t="347298" x="8451850" y="2951163"/>
          <p14:tracePt t="347298" x="8466138" y="2936875"/>
          <p14:tracePt t="347316" x="8523288" y="2886075"/>
          <p14:tracePt t="347331" x="8558213" y="2857500"/>
          <p14:tracePt t="347348" x="8586788" y="2822575"/>
          <p14:tracePt t="347364" x="8601075" y="2800350"/>
          <p14:tracePt t="347380" x="8609013" y="2743200"/>
          <p14:tracePt t="347398" x="8637588" y="2693988"/>
          <p14:tracePt t="347415" x="8637588" y="2651125"/>
          <p14:tracePt t="347431" x="8651875" y="2614613"/>
          <p14:tracePt t="347448" x="8651875" y="2586038"/>
          <p14:tracePt t="347464" x="8651875" y="2565400"/>
          <p14:tracePt t="347481" x="8623300" y="2522538"/>
          <p14:tracePt t="347498" x="8543925" y="2486025"/>
          <p14:tracePt t="347514" x="8451850" y="2457450"/>
          <p14:tracePt t="347531" x="8258175" y="2393950"/>
          <p14:tracePt t="347548" x="8129588" y="2357438"/>
          <p14:tracePt t="347564" x="8008938" y="2351088"/>
          <p14:tracePt t="347581" x="7843838" y="2322513"/>
          <p14:tracePt t="347597" x="7737475" y="2300288"/>
          <p14:tracePt t="347615" x="7666038" y="2300288"/>
          <p14:tracePt t="347630" x="7580313" y="2300288"/>
          <p14:tracePt t="347647" x="7486650" y="2300288"/>
          <p14:tracePt t="347665" x="7358063" y="2328863"/>
          <p14:tracePt t="347680" x="7243763" y="2379663"/>
          <p14:tracePt t="347698" x="7165975" y="2400300"/>
          <p14:tracePt t="347714" x="7080250" y="2457450"/>
          <p14:tracePt t="347731" x="7037388" y="2479675"/>
          <p14:tracePt t="347747" x="7008813" y="2508250"/>
          <p14:tracePt t="347764" x="6965950" y="2565400"/>
          <p14:tracePt t="347781" x="6937375" y="2614613"/>
          <p14:tracePt t="347797" x="6908800" y="2657475"/>
          <p14:tracePt t="347813" x="6900863" y="2708275"/>
          <p14:tracePt t="347830" x="6900863" y="2751138"/>
          <p14:tracePt t="347846" x="6900863" y="2800350"/>
          <p14:tracePt t="347864" x="6900863" y="2879725"/>
          <p14:tracePt t="347880" x="6900863" y="2971800"/>
          <p14:tracePt t="347897" x="6929438" y="3100388"/>
          <p14:tracePt t="347914" x="6980238" y="3214688"/>
          <p14:tracePt t="347914" x="7008813" y="3243263"/>
          <p14:tracePt t="347931" x="7065963" y="3294063"/>
          <p14:tracePt t="347947" x="7123113" y="3314700"/>
          <p14:tracePt t="347964" x="7180263" y="3322638"/>
          <p14:tracePt t="347980" x="7237413" y="3322638"/>
          <p14:tracePt t="347997" x="7308850" y="3322638"/>
          <p14:tracePt t="348013" x="7400925" y="3322638"/>
          <p14:tracePt t="348030" x="7480300" y="3322638"/>
          <p14:tracePt t="348047" x="7558088" y="3322638"/>
          <p14:tracePt t="348063" x="7643813" y="3322638"/>
          <p14:tracePt t="348079" x="7715250" y="3322638"/>
          <p14:tracePt t="348097" x="7800975" y="3322638"/>
          <p14:tracePt t="348113" x="7858125" y="3322638"/>
          <p14:tracePt t="348130" x="7972425" y="3300413"/>
          <p14:tracePt t="348163" x="8008938" y="3294063"/>
          <p14:tracePt t="348164" x="8058150" y="3265488"/>
          <p14:tracePt t="348180" x="8094663" y="3251200"/>
          <p14:tracePt t="348196" x="8108950" y="3236913"/>
          <p14:tracePt t="348213" x="8123238" y="3222625"/>
          <p14:tracePt t="348231" x="8137525" y="3214688"/>
          <p14:tracePt t="348246" x="8186738" y="3186113"/>
          <p14:tracePt t="348263" x="8208963" y="3171825"/>
          <p14:tracePt t="348279" x="8223250" y="3165475"/>
          <p14:tracePt t="348296" x="8243888" y="3143250"/>
          <p14:tracePt t="348312" x="8266113" y="3128963"/>
          <p14:tracePt t="348330" x="8294688" y="3114675"/>
          <p14:tracePt t="348346" x="8323263" y="3079750"/>
          <p14:tracePt t="348363" x="8358188" y="3043238"/>
          <p14:tracePt t="348379" x="8386763" y="3022600"/>
          <p14:tracePt t="348397" x="8401050" y="2986088"/>
          <p14:tracePt t="348412" x="8429625" y="2957513"/>
          <p14:tracePt t="348430" x="8458200" y="2914650"/>
          <p14:tracePt t="348446" x="8458200" y="2908300"/>
          <p14:tracePt t="348463" x="8458200" y="2900363"/>
          <p14:tracePt t="348507" x="8458200" y="2894013"/>
          <p14:tracePt t="348515" x="8458200" y="2886075"/>
          <p14:tracePt t="348522" x="8458200" y="2865438"/>
          <p14:tracePt t="348529" x="8458200" y="2822575"/>
          <p14:tracePt t="348546" x="8401050" y="2722563"/>
          <p14:tracePt t="348563" x="8351838" y="2679700"/>
          <p14:tracePt t="348579" x="8301038" y="2628900"/>
          <p14:tracePt t="348597" x="8266113" y="2593975"/>
          <p14:tracePt t="348612" x="8229600" y="2565400"/>
          <p14:tracePt t="348629" x="8215313" y="2557463"/>
          <p14:tracePt t="348645" x="8194675" y="2551113"/>
          <p14:tracePt t="348662" x="8158163" y="2528888"/>
          <p14:tracePt t="348680" x="8094663" y="2522538"/>
          <p14:tracePt t="348697" x="8037513" y="2500313"/>
          <p14:tracePt t="348712" x="7958138" y="2479675"/>
          <p14:tracePt t="348730" x="7915275" y="2479675"/>
          <p14:tracePt t="348745" x="7894638" y="2471738"/>
          <p14:tracePt t="348745" x="7866063" y="2465388"/>
          <p14:tracePt t="348764" x="7829550" y="2465388"/>
          <p14:tracePt t="348780" x="7772400" y="2457450"/>
          <p14:tracePt t="348795" x="7715250" y="2443163"/>
          <p14:tracePt t="348812" x="7651750" y="2436813"/>
          <p14:tracePt t="348829" x="7572375" y="2436813"/>
          <p14:tracePt t="348845" x="7523163" y="2436813"/>
          <p14:tracePt t="348862" x="7480300" y="2436813"/>
          <p14:tracePt t="348878" x="7443788" y="2436813"/>
          <p14:tracePt t="348896" x="7408863" y="2436813"/>
          <p14:tracePt t="348912" x="7380288" y="2436813"/>
          <p14:tracePt t="348929" x="7358063" y="2436813"/>
          <p14:tracePt t="348945" x="7308850" y="2443163"/>
          <p14:tracePt t="348962" x="7272338" y="2451100"/>
          <p14:tracePt t="348978" x="7243763" y="2471738"/>
          <p14:tracePt t="348996" x="7208838" y="2479675"/>
          <p14:tracePt t="349012" x="7165975" y="2500313"/>
          <p14:tracePt t="349029" x="7137400" y="2522538"/>
          <p14:tracePt t="349045" x="7115175" y="2528888"/>
          <p14:tracePt t="349062" x="7094538" y="2551113"/>
          <p14:tracePt t="349079" x="7065963" y="2571750"/>
          <p14:tracePt t="349096" x="7051675" y="2586038"/>
          <p14:tracePt t="349112" x="7037388" y="2614613"/>
          <p14:tracePt t="349129" x="7015163" y="2636838"/>
          <p14:tracePt t="349145" x="7015163" y="2657475"/>
          <p14:tracePt t="349163" x="7008813" y="2693988"/>
          <p14:tracePt t="349178" x="6994525" y="2765425"/>
          <p14:tracePt t="349196" x="6994525" y="2808288"/>
          <p14:tracePt t="349212" x="6994525" y="2822575"/>
          <p14:tracePt t="349228" x="6994525" y="2865438"/>
          <p14:tracePt t="349245" x="7000875" y="2900363"/>
          <p14:tracePt t="349261" x="7008813" y="2922588"/>
          <p14:tracePt t="349278" x="7029450" y="2943225"/>
          <p14:tracePt t="349323" x="7037388" y="2943225"/>
          <p14:tracePt t="349331" x="7051675" y="2957513"/>
          <p14:tracePt t="349339" x="7058025" y="2957513"/>
          <p14:tracePt t="349347" x="7094538" y="2986088"/>
          <p14:tracePt t="349361" x="7123113" y="2994025"/>
          <p14:tracePt t="349378" x="7223125" y="3028950"/>
          <p14:tracePt t="349396" x="7315200" y="3043238"/>
          <p14:tracePt t="349411" x="7437438" y="3051175"/>
          <p14:tracePt t="349429" x="7537450" y="3079750"/>
          <p14:tracePt t="349445" x="7586663" y="3086100"/>
          <p14:tracePt t="349461" x="7637463" y="3086100"/>
          <p14:tracePt t="349478" x="7686675" y="3094038"/>
          <p14:tracePt t="349495" x="7743825" y="3094038"/>
          <p14:tracePt t="349511" x="7800975" y="3094038"/>
          <p14:tracePt t="349528" x="7851775" y="3094038"/>
          <p14:tracePt t="349544" x="7929563" y="3094038"/>
          <p14:tracePt t="349561" x="7994650" y="3094038"/>
          <p14:tracePt t="349579" x="8051800" y="3094038"/>
          <p14:tracePt t="349594" x="8143875" y="3094038"/>
          <p14:tracePt t="349612" x="8208963" y="3094038"/>
          <p14:tracePt t="349627" x="8280400" y="3094038"/>
          <p14:tracePt t="349644" x="8329613" y="3094038"/>
          <p14:tracePt t="349661" x="8401050" y="3094038"/>
          <p14:tracePt t="349678" x="8443913" y="3086100"/>
          <p14:tracePt t="349694" x="8458200" y="3086100"/>
          <p14:tracePt t="349711" x="8486775" y="3071813"/>
          <p14:tracePt t="349727" x="8509000" y="3065463"/>
          <p14:tracePt t="349745" x="8551863" y="3043238"/>
          <p14:tracePt t="349760" x="8586788" y="3022600"/>
          <p14:tracePt t="349778" x="8643938" y="2994025"/>
          <p14:tracePt t="349794" x="8729663" y="2943225"/>
          <p14:tracePt t="349811" x="8751888" y="2928938"/>
          <p14:tracePt t="349828" x="8772525" y="2908300"/>
          <p14:tracePt t="349845" x="8780463" y="2900363"/>
          <p14:tracePt t="349861" x="8780463" y="2879725"/>
          <p14:tracePt t="349877" x="8801100" y="2851150"/>
          <p14:tracePt t="349894" x="8809038" y="2786063"/>
          <p14:tracePt t="349911" x="8809038" y="2722563"/>
          <p14:tracePt t="349927" x="8809038" y="2643188"/>
          <p14:tracePt t="349944" x="8794750" y="2586038"/>
          <p14:tracePt t="349961" x="8772525" y="2528888"/>
          <p14:tracePt t="349977" x="8751888" y="2508250"/>
          <p14:tracePt t="349993" x="8686800" y="2451100"/>
          <p14:tracePt t="350011" x="8615363" y="2422525"/>
          <p14:tracePt t="350027" x="8529638" y="2379663"/>
          <p14:tracePt t="350045" x="8437563" y="2371725"/>
          <p14:tracePt t="350061" x="8323263" y="2322513"/>
          <p14:tracePt t="350078" x="8223250" y="2286000"/>
          <p14:tracePt t="350094" x="8129588" y="2271713"/>
          <p14:tracePt t="350110" x="8066088" y="2257425"/>
          <p14:tracePt t="350126" x="7986713" y="2236788"/>
          <p14:tracePt t="350144" x="7929563" y="2228850"/>
          <p14:tracePt t="350160" x="7886700" y="2228850"/>
          <p14:tracePt t="350177" x="7851775" y="2228850"/>
          <p14:tracePt t="350193" x="7829550" y="2228850"/>
          <p14:tracePt t="350210" x="7780338" y="2228850"/>
          <p14:tracePt t="350228" x="7729538" y="2228850"/>
          <p14:tracePt t="350244" x="7666038" y="2228850"/>
          <p14:tracePt t="350260" x="7615238" y="2228850"/>
          <p14:tracePt t="350278" x="7515225" y="2257425"/>
          <p14:tracePt t="350294" x="7480300" y="2265363"/>
          <p14:tracePt t="350311" x="7443788" y="2279650"/>
          <p14:tracePt t="350327" x="7429500" y="2279650"/>
          <p14:tracePt t="350344" x="7408863" y="2286000"/>
          <p14:tracePt t="350360" x="7394575" y="2308225"/>
          <p14:tracePt t="350376" x="7366000" y="2308225"/>
          <p14:tracePt t="350393" x="7343775" y="2336800"/>
          <p14:tracePt t="350411" x="7286625" y="2357438"/>
          <p14:tracePt t="350411" x="7258050" y="2379663"/>
          <p14:tracePt t="350427" x="7223125" y="2400300"/>
          <p14:tracePt t="350443" x="7215188" y="2408238"/>
          <p14:tracePt t="350459" x="7200900" y="2422525"/>
          <p14:tracePt t="350477" x="7194550" y="2422525"/>
          <p14:tracePt t="350492" x="7165975" y="2428875"/>
          <p14:tracePt t="350510" x="7129463" y="2457450"/>
          <p14:tracePt t="350527" x="7115175" y="2471738"/>
          <p14:tracePt t="350543" x="7100888" y="2479675"/>
          <p14:tracePt t="350559" x="7094538" y="2486025"/>
          <p14:tracePt t="350577" x="7080250" y="2500313"/>
          <p14:tracePt t="350593" x="7080250" y="2508250"/>
          <p14:tracePt t="350610" x="7058025" y="2536825"/>
          <p14:tracePt t="350651" x="7058025" y="2543175"/>
          <p14:tracePt t="350651" x="7051675" y="2557463"/>
          <p14:tracePt t="350683" x="7051675" y="2565400"/>
          <p14:tracePt t="350715" x="7051675" y="2571750"/>
          <p14:tracePt t="350723" x="7051675" y="2579688"/>
          <p14:tracePt t="350733" x="7051675" y="2586038"/>
          <p14:tracePt t="350771" x="7051675" y="2600325"/>
          <p14:tracePt t="350779" x="7051675" y="2608263"/>
          <p14:tracePt t="350780" x="7051675" y="2614613"/>
          <p14:tracePt t="350799" x="7051675" y="2622550"/>
          <p14:tracePt t="350809" x="7051675" y="2636838"/>
          <p14:tracePt t="350851" x="7051675" y="2643188"/>
          <p14:tracePt t="350859" x="7051675" y="2651125"/>
          <p14:tracePt t="350864" x="7051675" y="2657475"/>
          <p14:tracePt t="350876" x="7051675" y="2686050"/>
          <p14:tracePt t="350892" x="7051675" y="2708275"/>
          <p14:tracePt t="350910" x="7065963" y="2736850"/>
          <p14:tracePt t="350926" x="7080250" y="2765425"/>
          <p14:tracePt t="350943" x="7086600" y="2779713"/>
          <p14:tracePt t="350959" x="7108825" y="2800350"/>
          <p14:tracePt t="350976" x="7115175" y="2808288"/>
          <p14:tracePt t="350992" x="7123113" y="2814638"/>
          <p14:tracePt t="351009" x="7137400" y="2822575"/>
          <p14:tracePt t="351026" x="7151688" y="2828925"/>
          <p14:tracePt t="351026" x="7165975" y="2843213"/>
          <p14:tracePt t="351044" x="7200900" y="2857500"/>
          <p14:tracePt t="351060" x="7258050" y="2865438"/>
          <p14:tracePt t="351076" x="7315200" y="2871788"/>
          <p14:tracePt t="351092" x="7408863" y="2908300"/>
          <p14:tracePt t="351109" x="7523163" y="2928938"/>
          <p14:tracePt t="351126" x="7608888" y="2951163"/>
          <p14:tracePt t="351142" x="7686675" y="2965450"/>
          <p14:tracePt t="351159" x="7780338" y="2971800"/>
          <p14:tracePt t="351175" x="7843838" y="2971800"/>
          <p14:tracePt t="351192" x="7951788" y="2971800"/>
          <p14:tracePt t="351209" x="8072438" y="2971800"/>
          <p14:tracePt t="351226" x="8180388" y="2971800"/>
          <p14:tracePt t="351243" x="8258175" y="2971800"/>
          <p14:tracePt t="351259" x="8315325" y="2971800"/>
          <p14:tracePt t="351275" x="8358188" y="2971800"/>
          <p14:tracePt t="351292" x="8401050" y="2971800"/>
          <p14:tracePt t="351308" x="8443913" y="2971800"/>
          <p14:tracePt t="351325" x="8523288" y="2957513"/>
          <p14:tracePt t="351342" x="8601075" y="2951163"/>
          <p14:tracePt t="351358" x="8672513" y="2936875"/>
          <p14:tracePt t="351375" x="8709025" y="2914650"/>
          <p14:tracePt t="351392" x="8723313" y="2908300"/>
          <p14:tracePt t="351435" x="8729663" y="2900363"/>
          <p14:tracePt t="351455" x="8737600" y="2894013"/>
          <p14:tracePt t="351455" x="8737600" y="2886075"/>
          <p14:tracePt t="351460" x="8743950" y="2865438"/>
          <p14:tracePt t="351476" x="8751888" y="2857500"/>
          <p14:tracePt t="351476" x="8751888" y="2822575"/>
          <p14:tracePt t="351492" x="8751888" y="2786063"/>
          <p14:tracePt t="351509" x="8751888" y="2743200"/>
          <p14:tracePt t="351525" x="8715375" y="2693988"/>
          <p14:tracePt t="351541" x="8701088" y="2679700"/>
          <p14:tracePt t="351558" x="8666163" y="2657475"/>
          <p14:tracePt t="351575" x="8623300" y="2636838"/>
          <p14:tracePt t="351592" x="8601075" y="2622550"/>
          <p14:tracePt t="351608" x="8551863" y="2614613"/>
          <p14:tracePt t="351626" x="8509000" y="2600325"/>
          <p14:tracePt t="351642" x="8486775" y="2593975"/>
          <p14:tracePt t="351659" x="8458200" y="2579688"/>
          <p14:tracePt t="351674" x="8429625" y="2579688"/>
          <p14:tracePt t="351693" x="8408988" y="2579688"/>
          <p14:tracePt t="351708" x="8372475" y="2565400"/>
          <p14:tracePt t="351725" x="8315325" y="2565400"/>
          <p14:tracePt t="351741" x="8251825" y="2557463"/>
          <p14:tracePt t="351758" x="8208963" y="2557463"/>
          <p14:tracePt t="351775" x="8143875" y="2557463"/>
          <p14:tracePt t="351793" x="8094663" y="2557463"/>
          <p14:tracePt t="351808" x="8072438" y="2557463"/>
          <p14:tracePt t="351825" x="8058150" y="2557463"/>
          <p14:tracePt t="351841" x="8037513" y="2551113"/>
          <p14:tracePt t="351858" x="8023225" y="2551113"/>
          <p14:tracePt t="351875" x="7915275" y="2551113"/>
          <p14:tracePt t="351892" x="7786688" y="2557463"/>
          <p14:tracePt t="351908" x="7643813" y="2608263"/>
          <p14:tracePt t="351925" x="7572375" y="2608263"/>
          <p14:tracePt t="351941" x="7537450" y="2614613"/>
          <p14:tracePt t="351959" x="7529513" y="2614613"/>
          <p14:tracePt t="351974" x="7515225" y="2614613"/>
          <p14:tracePt t="351991" x="7500938" y="2614613"/>
          <p14:tracePt t="352007" x="7472363" y="2628900"/>
          <p14:tracePt t="352024" x="7423150" y="2628900"/>
          <p14:tracePt t="352040" x="7372350" y="2643188"/>
          <p14:tracePt t="352058" x="7323138" y="2651125"/>
          <p14:tracePt t="352074" x="7272338" y="2651125"/>
          <p14:tracePt t="352091" x="7251700" y="2657475"/>
          <p14:tracePt t="352139" x="7243763" y="2657475"/>
          <p14:tracePt t="352147" x="7223125" y="2657475"/>
          <p14:tracePt t="352151" x="7215188" y="2657475"/>
          <p14:tracePt t="352157" x="7180263" y="2671763"/>
          <p14:tracePt t="352174" x="7137400" y="2671763"/>
          <p14:tracePt t="352191" x="7115175" y="2679700"/>
          <p14:tracePt t="352208" x="7108825" y="2679700"/>
          <p14:tracePt t="352276" x="7094538" y="2679700"/>
          <p14:tracePt t="352291" x="7086600" y="2686050"/>
          <p14:tracePt t="352835" x="7080250" y="2686050"/>
          <p14:tracePt t="352843" x="7043738" y="2686050"/>
          <p14:tracePt t="352844" x="7029450" y="2686050"/>
          <p14:tracePt t="352856" x="6951663" y="2700338"/>
          <p14:tracePt t="352873" x="6843713" y="2722563"/>
          <p14:tracePt t="352890" x="6737350" y="2728913"/>
          <p14:tracePt t="352906" x="6557963" y="2757488"/>
          <p14:tracePt t="352924" x="6465888" y="2779713"/>
          <p14:tracePt t="352939" x="6394450" y="2786063"/>
          <p14:tracePt t="352956" x="6329363" y="2800350"/>
          <p14:tracePt t="352973" x="6257925" y="2808288"/>
          <p14:tracePt t="352989" x="6165850" y="2828925"/>
          <p14:tracePt t="353006" x="6072188" y="2836863"/>
          <p14:tracePt t="353022" x="5980113" y="2851150"/>
          <p14:tracePt t="353039" x="5900738" y="2851150"/>
          <p14:tracePt t="353055" x="5857875" y="2857500"/>
          <p14:tracePt t="353073" x="5815013" y="2879725"/>
          <p14:tracePt t="353090" x="5780088" y="2879725"/>
          <p14:tracePt t="353106" x="5700713" y="2894013"/>
          <p14:tracePt t="353123" x="5622925" y="2894013"/>
          <p14:tracePt t="353140" x="5543550" y="2908300"/>
          <p14:tracePt t="353156" x="5494338" y="2928938"/>
          <p14:tracePt t="353173" x="5451475" y="2928938"/>
          <p14:tracePt t="353189" x="5408613" y="2936875"/>
          <p14:tracePt t="353206" x="5337175" y="2957513"/>
          <p14:tracePt t="353223" x="5243513" y="3000375"/>
          <p14:tracePt t="353239" x="5186363" y="3008313"/>
          <p14:tracePt t="353256" x="5094288" y="3036888"/>
          <p14:tracePt t="353272" x="5037138" y="3079750"/>
          <p14:tracePt t="353290" x="4943475" y="3100388"/>
          <p14:tracePt t="353305" x="4857750" y="3128963"/>
          <p14:tracePt t="353305" x="4829175" y="3136900"/>
          <p14:tracePt t="353324" x="4751388" y="3151188"/>
          <p14:tracePt t="353339" x="4679950" y="3179763"/>
          <p14:tracePt t="353356" x="4629150" y="3186113"/>
          <p14:tracePt t="353372" x="4565650" y="3208338"/>
          <p14:tracePt t="353389" x="4479925" y="3236913"/>
          <p14:tracePt t="353405" x="4386263" y="3257550"/>
          <p14:tracePt t="353422" x="4251325" y="3294063"/>
          <p14:tracePt t="353439" x="4086225" y="3343275"/>
          <p14:tracePt t="353456" x="3951288" y="3379788"/>
          <p14:tracePt t="353473" x="3794125" y="3422650"/>
          <p14:tracePt t="353489" x="3714750" y="3443288"/>
          <p14:tracePt t="353506" x="3636963" y="3471863"/>
          <p14:tracePt t="353522" x="3514725" y="3500438"/>
          <p14:tracePt t="353540" x="3436938" y="3536950"/>
          <p14:tracePt t="353556" x="3365500" y="3543300"/>
          <p14:tracePt t="353572" x="3286125" y="3571875"/>
          <p14:tracePt t="353588" x="3228975" y="3579813"/>
          <p14:tracePt t="353606" x="3171825" y="3608388"/>
          <p14:tracePt t="353621" x="3086100" y="3608388"/>
          <p14:tracePt t="353638" x="3008313" y="3622675"/>
          <p14:tracePt t="353655" x="2900363" y="3629025"/>
          <p14:tracePt t="353672" x="2822575" y="3643313"/>
          <p14:tracePt t="353688" x="2708275" y="3671888"/>
          <p14:tracePt t="353705" x="2622550" y="3671888"/>
          <p14:tracePt t="353722" x="2465388" y="3694113"/>
          <p14:tracePt t="353739" x="2351088" y="3722688"/>
          <p14:tracePt t="353754" x="2208213" y="3743325"/>
          <p14:tracePt t="353773" x="2100263" y="3743325"/>
          <p14:tracePt t="353788" x="1993900" y="3757613"/>
          <p14:tracePt t="353806" x="1928813" y="3757613"/>
          <p14:tracePt t="353822" x="1836738" y="3786188"/>
          <p14:tracePt t="353839" x="1743075" y="3794125"/>
          <p14:tracePt t="353855" x="1636713" y="3808413"/>
          <p14:tracePt t="353872" x="1493838" y="3836988"/>
          <p14:tracePt t="353888" x="1414463" y="3836988"/>
          <p14:tracePt t="353905" x="1336675" y="3836988"/>
          <p14:tracePt t="353921" x="1271588" y="3836988"/>
          <p14:tracePt t="353938" x="1200150" y="3836988"/>
          <p14:tracePt t="354075" x="1208088" y="3836988"/>
          <p14:tracePt t="354083" x="1285875" y="3836988"/>
          <p14:tracePt t="354093" x="1343025" y="3829050"/>
          <p14:tracePt t="354098" x="1450975" y="3822700"/>
          <p14:tracePt t="354107" x="1522413" y="3822700"/>
          <p14:tracePt t="354122" x="1728788" y="3822700"/>
          <p14:tracePt t="354138" x="1985963" y="3808413"/>
          <p14:tracePt t="354155" x="2508250" y="3771900"/>
          <p14:tracePt t="354172" x="2928938" y="3729038"/>
          <p14:tracePt t="354187" x="3336925" y="3700463"/>
          <p14:tracePt t="354205" x="3629025" y="3700463"/>
          <p14:tracePt t="354221" x="3800475" y="3686175"/>
          <p14:tracePt t="354239" x="3922713" y="3686175"/>
          <p14:tracePt t="354254" x="4114800" y="3686175"/>
          <p14:tracePt t="354271" x="4357688" y="3657600"/>
          <p14:tracePt t="354287" x="4714875" y="3600450"/>
          <p14:tracePt t="354305" x="5129213" y="3536950"/>
          <p14:tracePt t="354320" x="5500688" y="3479800"/>
          <p14:tracePt t="354338" x="5765800" y="3451225"/>
          <p14:tracePt t="354354" x="6043613" y="3429000"/>
          <p14:tracePt t="354372" x="6237288" y="3414713"/>
          <p14:tracePt t="354387" x="6494463" y="3414713"/>
          <p14:tracePt t="354405" x="6837363" y="3371850"/>
          <p14:tracePt t="354421" x="7165975" y="3314700"/>
          <p14:tracePt t="354438" x="7472363" y="3257550"/>
          <p14:tracePt t="354454" x="7686675" y="3228975"/>
          <p14:tracePt t="354471" x="7880350" y="3208338"/>
          <p14:tracePt t="354487" x="8037513" y="3194050"/>
          <p14:tracePt t="354504" x="8180388" y="3171825"/>
          <p14:tracePt t="354520" x="8366125" y="3122613"/>
          <p14:tracePt t="354538" x="8480425" y="3086100"/>
          <p14:tracePt t="354555" x="8529638" y="3079750"/>
          <p14:tracePt t="354699" x="8523288" y="3079750"/>
          <p14:tracePt t="354707" x="8515350" y="3079750"/>
          <p14:tracePt t="354715" x="8486775" y="3079750"/>
          <p14:tracePt t="354723" x="8401050" y="3086100"/>
          <p14:tracePt t="354737" x="8308975" y="3100388"/>
          <p14:tracePt t="354753" x="8166100" y="3114675"/>
          <p14:tracePt t="354753" x="8080375" y="3114675"/>
          <p14:tracePt t="354771" x="7729538" y="3171825"/>
          <p14:tracePt t="354788" x="7308850" y="3171825"/>
          <p14:tracePt t="354804" x="6372225" y="3257550"/>
          <p14:tracePt t="354821" x="5680075" y="3336925"/>
          <p14:tracePt t="354837" x="5308600" y="3379788"/>
          <p14:tracePt t="354854" x="4979988" y="3436938"/>
          <p14:tracePt t="354870" x="4686300" y="3479800"/>
          <p14:tracePt t="354887" x="4429125" y="3508375"/>
          <p14:tracePt t="354904" x="4200525" y="3551238"/>
          <p14:tracePt t="354920" x="3971925" y="3571875"/>
          <p14:tracePt t="354938" x="3743325" y="3614738"/>
          <p14:tracePt t="354953" x="3471863" y="3657600"/>
          <p14:tracePt t="354953" x="3351213" y="3657600"/>
          <p14:tracePt t="354972" x="3086100" y="3700463"/>
          <p14:tracePt t="354987" x="2828925" y="3751263"/>
          <p14:tracePt t="355003" x="2600325" y="3765550"/>
          <p14:tracePt t="355020" x="2408238" y="3779838"/>
          <p14:tracePt t="355037" x="2271713" y="3779838"/>
          <p14:tracePt t="355053" x="2151063" y="3779838"/>
          <p14:tracePt t="355069" x="2057400" y="3779838"/>
          <p14:tracePt t="355086" x="1936750" y="3779838"/>
          <p14:tracePt t="355103" x="1779588" y="3779838"/>
          <p14:tracePt t="355119" x="1685925" y="3779838"/>
          <p14:tracePt t="355136" x="1622425" y="3779838"/>
          <p14:tracePt t="355153" x="1543050" y="3779838"/>
          <p14:tracePt t="355170" x="1500188" y="3779838"/>
          <p14:tracePt t="355187" x="1457325" y="3779838"/>
          <p14:tracePt t="355203" x="1443038" y="3771900"/>
          <p14:tracePt t="355275" x="1436688" y="3757613"/>
          <p14:tracePt t="355371" x="1457325" y="3751263"/>
          <p14:tracePt t="355379" x="1736725" y="3708400"/>
          <p14:tracePt t="355388" x="1843088" y="3700463"/>
          <p14:tracePt t="355402" x="2451100" y="3614738"/>
          <p14:tracePt t="355420" x="2979738" y="3551238"/>
          <p14:tracePt t="355436" x="3343275" y="3500438"/>
          <p14:tracePt t="355453" x="3622675" y="3471863"/>
          <p14:tracePt t="355469" x="3829050" y="3471863"/>
          <p14:tracePt t="355487" x="4014788" y="3471863"/>
          <p14:tracePt t="355503" x="4243388" y="3471863"/>
          <p14:tracePt t="355519" x="4514850" y="3457575"/>
          <p14:tracePt t="355536" x="4857750" y="3443288"/>
          <p14:tracePt t="355553" x="5129213" y="3429000"/>
          <p14:tracePt t="355569" x="5372100" y="3394075"/>
          <p14:tracePt t="355586" x="5565775" y="3379788"/>
          <p14:tracePt t="355602" x="5780088" y="3365500"/>
          <p14:tracePt t="355620" x="5951538" y="3365500"/>
          <p14:tracePt t="355636" x="6194425" y="3365500"/>
          <p14:tracePt t="355653" x="6472238" y="3322638"/>
          <p14:tracePt t="355669" x="6729413" y="3300413"/>
          <p14:tracePt t="355686" x="6908800" y="3257550"/>
          <p14:tracePt t="355702" x="6994525" y="3251200"/>
          <p14:tracePt t="355719" x="7023100" y="3251200"/>
          <p14:tracePt t="355735" x="7043738" y="3251200"/>
          <p14:tracePt t="355752" x="7080250" y="3251200"/>
          <p14:tracePt t="355768" x="7129463" y="3251200"/>
          <p14:tracePt t="355787" x="7208838" y="3251200"/>
          <p14:tracePt t="355802" x="7323138" y="3251200"/>
          <p14:tracePt t="355819" x="7415213" y="3251200"/>
          <p14:tracePt t="355835" x="7458075" y="3251200"/>
          <p14:tracePt t="355852" x="7480300" y="3251200"/>
          <p14:tracePt t="355995" x="7466013" y="3251200"/>
          <p14:tracePt t="356011" x="7458075" y="3251200"/>
          <p14:tracePt t="356020" x="7443788" y="3251200"/>
          <p14:tracePt t="356020" x="7400925" y="3251200"/>
          <p14:tracePt t="356035" x="7351713" y="3257550"/>
          <p14:tracePt t="356052" x="7308850" y="3257550"/>
          <p14:tracePt t="356068" x="7229475" y="3257550"/>
          <p14:tracePt t="356085" x="7129463" y="3257550"/>
          <p14:tracePt t="356101" x="7008813" y="3257550"/>
          <p14:tracePt t="356119" x="6886575" y="3257550"/>
          <p14:tracePt t="356135" x="6729413" y="3257550"/>
          <p14:tracePt t="356152" x="6537325" y="3257550"/>
          <p14:tracePt t="356168" x="6365875" y="3257550"/>
          <p14:tracePt t="356186" x="6157913" y="3271838"/>
          <p14:tracePt t="356201" x="5900738" y="3286125"/>
          <p14:tracePt t="356201" x="5757863" y="3300413"/>
          <p14:tracePt t="356220" x="5537200" y="3328988"/>
          <p14:tracePt t="356235" x="5329238" y="3343275"/>
          <p14:tracePt t="356252" x="5137150" y="3351213"/>
          <p14:tracePt t="356268" x="4979988" y="3351213"/>
          <p14:tracePt t="356285" x="4808538" y="3351213"/>
          <p14:tracePt t="356301" x="4629150" y="3351213"/>
          <p14:tracePt t="356319" x="4471988" y="3365500"/>
          <p14:tracePt t="356334" x="4379913" y="3400425"/>
          <p14:tracePt t="356352" x="4308475" y="3400425"/>
          <p14:tracePt t="356367" x="4265613" y="3408363"/>
          <p14:tracePt t="356385" x="4222750" y="3414713"/>
          <p14:tracePt t="356401" x="4186238" y="3414713"/>
          <p14:tracePt t="356418" x="4179888" y="3414713"/>
          <p14:tracePt t="356579" x="4200525" y="3414713"/>
          <p14:tracePt t="356587" x="4271963" y="3414713"/>
          <p14:tracePt t="356595" x="4357688" y="3414713"/>
          <p14:tracePt t="356603" x="4529138" y="3414713"/>
          <p14:tracePt t="356617" x="4714875" y="3414713"/>
          <p14:tracePt t="356634" x="5143500" y="3414713"/>
          <p14:tracePt t="356652" x="5314950" y="3414713"/>
          <p14:tracePt t="356667" x="5457825" y="3414713"/>
          <p14:tracePt t="356684" x="5514975" y="3414713"/>
          <p14:tracePt t="356700" x="5529263" y="3414713"/>
          <p14:tracePt t="358043" x="0" y="0"/>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435B4F5-7E17-4FE6-99B2-03E77AC8B378}"/>
              </a:ext>
            </a:extLst>
          </p:cNvPr>
          <p:cNvSpPr>
            <a:spLocks noGrp="1"/>
          </p:cNvSpPr>
          <p:nvPr>
            <p:ph type="title"/>
          </p:nvPr>
        </p:nvSpPr>
        <p:spPr>
          <a:xfrm>
            <a:off x="538162" y="32006"/>
            <a:ext cx="8281987" cy="701675"/>
          </a:xfrm>
        </p:spPr>
        <p:txBody>
          <a:bodyPr/>
          <a:lstStyle/>
          <a:p>
            <a:r>
              <a:rPr lang="en-US" dirty="0"/>
              <a:t>Replacement Policy</a:t>
            </a:r>
          </a:p>
        </p:txBody>
      </p:sp>
      <p:sp>
        <p:nvSpPr>
          <p:cNvPr id="3" name="Content Placeholder 2">
            <a:extLst>
              <a:ext uri="{FF2B5EF4-FFF2-40B4-BE49-F238E27FC236}">
                <a16:creationId xmlns="" xmlns:a16="http://schemas.microsoft.com/office/drawing/2014/main" id="{BD472654-A612-44B0-A77C-D75EF1ADC87B}"/>
              </a:ext>
            </a:extLst>
          </p:cNvPr>
          <p:cNvSpPr>
            <a:spLocks noGrp="1"/>
          </p:cNvSpPr>
          <p:nvPr>
            <p:ph idx="1"/>
          </p:nvPr>
        </p:nvSpPr>
        <p:spPr/>
        <p:txBody>
          <a:bodyPr/>
          <a:lstStyle/>
          <a:p>
            <a:pPr>
              <a:defRPr/>
            </a:pPr>
            <a:r>
              <a:rPr lang="en-US" sz="2400" dirty="0">
                <a:latin typeface="+mj-lt"/>
              </a:rPr>
              <a:t>Cache has finite size</a:t>
            </a:r>
          </a:p>
          <a:p>
            <a:pPr lvl="1">
              <a:buFont typeface="Arial" charset="0"/>
              <a:buChar char="•"/>
              <a:defRPr/>
            </a:pPr>
            <a:r>
              <a:rPr lang="en-US" sz="2400" dirty="0">
                <a:latin typeface="+mj-lt"/>
              </a:rPr>
              <a:t>What do we do when it is full?</a:t>
            </a:r>
          </a:p>
          <a:p>
            <a:pPr>
              <a:defRPr/>
            </a:pPr>
            <a:r>
              <a:rPr lang="en-US" sz="2400" dirty="0">
                <a:latin typeface="+mj-lt"/>
              </a:rPr>
              <a:t>Analogy: desktop full?</a:t>
            </a:r>
          </a:p>
          <a:p>
            <a:pPr lvl="1">
              <a:buFont typeface="Arial" charset="0"/>
              <a:buChar char="•"/>
              <a:defRPr/>
            </a:pPr>
            <a:r>
              <a:rPr lang="en-US" sz="2400" dirty="0">
                <a:latin typeface="+mj-lt"/>
              </a:rPr>
              <a:t>Move books to bookshelf to make room</a:t>
            </a:r>
          </a:p>
          <a:p>
            <a:pPr marL="0" indent="0">
              <a:buFont typeface="Wingdings" panose="05000000000000000000" pitchFamily="2" charset="2"/>
              <a:buNone/>
              <a:defRPr/>
            </a:pPr>
            <a:r>
              <a:rPr lang="en-US" sz="2400" dirty="0">
                <a:latin typeface="+mj-lt"/>
              </a:rPr>
              <a:t>     Same idea:</a:t>
            </a:r>
          </a:p>
          <a:p>
            <a:pPr lvl="1">
              <a:buFont typeface="Arial" charset="0"/>
              <a:buChar char="•"/>
              <a:defRPr/>
            </a:pPr>
            <a:r>
              <a:rPr lang="en-US" sz="2400" dirty="0">
                <a:latin typeface="+mj-lt"/>
              </a:rPr>
              <a:t>Move blocks to next level of cache</a:t>
            </a:r>
          </a:p>
          <a:p>
            <a:endParaRPr lang="en-US" dirty="0"/>
          </a:p>
        </p:txBody>
      </p:sp>
      <p:sp>
        <p:nvSpPr>
          <p:cNvPr id="4" name="Footer Placeholder 3">
            <a:extLst>
              <a:ext uri="{FF2B5EF4-FFF2-40B4-BE49-F238E27FC236}">
                <a16:creationId xmlns="" xmlns:a16="http://schemas.microsoft.com/office/drawing/2014/main" id="{ADCFFA93-385B-441F-B02D-881332E88AB1}"/>
              </a:ext>
            </a:extLst>
          </p:cNvPr>
          <p:cNvSpPr>
            <a:spLocks noGrp="1"/>
          </p:cNvSpPr>
          <p:nvPr>
            <p:ph type="ftr" sz="quarter" idx="10"/>
          </p:nvPr>
        </p:nvSpPr>
        <p:spPr/>
        <p:txBody>
          <a:bodyPr/>
          <a:lstStyle/>
          <a:p>
            <a:r>
              <a:rPr lang="en-US"/>
              <a:t>Copyright © 2019, Elsevier Inc. All rights Reserved</a:t>
            </a:r>
            <a:endParaRPr lang="en-AU"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898695223"/>
      </p:ext>
    </p:extLst>
  </p:cSld>
  <p:clrMapOvr>
    <a:masterClrMapping/>
  </p:clrMapOvr>
  <mc:AlternateContent xmlns:mc="http://schemas.openxmlformats.org/markup-compatibility/2006">
    <mc:Choice xmlns:p14="http://schemas.microsoft.com/office/powerpoint/2010/main" Requires="p14">
      <p:transition spd="slow" p14:dur="2000" advTm="95135"/>
    </mc:Choice>
    <mc:Fallback>
      <p:transition spd="slow" advTm="95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dirty="0">
                <a:latin typeface="+mj-lt"/>
                <a:cs typeface="B Titr" panose="00000700000000000000" pitchFamily="2" charset="-78"/>
              </a:rPr>
              <a:t>Copyright Notice</a:t>
            </a:r>
          </a:p>
        </p:txBody>
      </p:sp>
      <p:sp>
        <p:nvSpPr>
          <p:cNvPr id="6" name="Slide Number Placeholder 5"/>
          <p:cNvSpPr>
            <a:spLocks noGrp="1"/>
          </p:cNvSpPr>
          <p:nvPr>
            <p:ph type="sldNum" sz="quarter" idx="12"/>
          </p:nvPr>
        </p:nvSpPr>
        <p:spPr>
          <a:xfrm>
            <a:off x="8310360" y="6400224"/>
            <a:ext cx="543128" cy="365125"/>
          </a:xfrm>
        </p:spPr>
        <p:txBody>
          <a:bodyPr/>
          <a:lstStyle/>
          <a:p>
            <a:pPr rtl="1">
              <a:buClr>
                <a:prstClr val="black"/>
              </a:buClr>
            </a:pPr>
            <a:fld id="{B6F15528-21DE-4FAA-801E-634DDDAF4B2B}" type="slidenum">
              <a:rPr lang="en-US" smtClean="0">
                <a:solidFill>
                  <a:prstClr val="black"/>
                </a:solidFill>
              </a:rPr>
              <a:pPr rtl="1">
                <a:buClr>
                  <a:prstClr val="black"/>
                </a:buClr>
              </a:pPr>
              <a:t>2</a:t>
            </a:fld>
            <a:endParaRPr lang="en-US" dirty="0">
              <a:solidFill>
                <a:prstClr val="black"/>
              </a:solidFill>
            </a:endParaRPr>
          </a:p>
        </p:txBody>
      </p:sp>
      <p:sp>
        <p:nvSpPr>
          <p:cNvPr id="206" name="TextBox 205"/>
          <p:cNvSpPr txBox="1"/>
          <p:nvPr/>
        </p:nvSpPr>
        <p:spPr>
          <a:xfrm>
            <a:off x="457200" y="1143000"/>
            <a:ext cx="8275627" cy="3631763"/>
          </a:xfrm>
          <a:prstGeom prst="rect">
            <a:avLst/>
          </a:prstGeom>
          <a:noFill/>
        </p:spPr>
        <p:txBody>
          <a:bodyPr wrap="square" rtlCol="0">
            <a:spAutoFit/>
          </a:bodyPr>
          <a:lstStyle/>
          <a:p>
            <a:pPr fontAlgn="auto">
              <a:spcBef>
                <a:spcPts val="0"/>
              </a:spcBef>
              <a:spcAft>
                <a:spcPts val="0"/>
              </a:spcAft>
              <a:buClrTx/>
              <a:buSzTx/>
              <a:buFontTx/>
              <a:buNone/>
            </a:pPr>
            <a:r>
              <a:rPr lang="en-US" sz="2600" dirty="0">
                <a:solidFill>
                  <a:srgbClr val="C00000"/>
                </a:solidFill>
                <a:latin typeface="Calibri"/>
                <a:cs typeface="B Nazanin" pitchFamily="2" charset="-78"/>
              </a:rPr>
              <a:t>Lectures adopted from</a:t>
            </a:r>
          </a:p>
          <a:p>
            <a:pPr marL="457200" indent="-457200" fontAlgn="auto">
              <a:spcBef>
                <a:spcPts val="0"/>
              </a:spcBef>
              <a:spcAft>
                <a:spcPts val="0"/>
              </a:spcAft>
              <a:buClrTx/>
              <a:buSzTx/>
              <a:buFont typeface="Arial" panose="020B0604020202020204" pitchFamily="34" charset="0"/>
              <a:buChar char="•"/>
            </a:pPr>
            <a:r>
              <a:rPr lang="en-US" sz="2600" dirty="0">
                <a:solidFill>
                  <a:prstClr val="black"/>
                </a:solidFill>
                <a:latin typeface="Calibri"/>
              </a:rPr>
              <a:t>Computer Architecture: A Quantitative Approach,  5</a:t>
            </a:r>
            <a:r>
              <a:rPr lang="en-US" sz="2600" baseline="30000" dirty="0">
                <a:solidFill>
                  <a:prstClr val="black"/>
                </a:solidFill>
                <a:latin typeface="Calibri"/>
              </a:rPr>
              <a:t>th</a:t>
            </a:r>
            <a:r>
              <a:rPr lang="en-US" sz="2600" dirty="0">
                <a:solidFill>
                  <a:prstClr val="black"/>
                </a:solidFill>
                <a:latin typeface="Calibri"/>
              </a:rPr>
              <a:t> edition, John L. Hennessy,‎ David A. Patterson, MK pub., 2019</a:t>
            </a:r>
            <a:endParaRPr lang="fa-IR" sz="2600" dirty="0">
              <a:solidFill>
                <a:prstClr val="black"/>
              </a:solidFill>
              <a:latin typeface="Calibri"/>
            </a:endParaRPr>
          </a:p>
          <a:p>
            <a:pPr marL="457200" indent="-457200" fontAlgn="auto">
              <a:spcBef>
                <a:spcPts val="0"/>
              </a:spcBef>
              <a:spcAft>
                <a:spcPts val="0"/>
              </a:spcAft>
              <a:buClrTx/>
              <a:buSzTx/>
              <a:buFont typeface="Arial" panose="020B0604020202020204" pitchFamily="34" charset="0"/>
              <a:buChar char="•"/>
            </a:pPr>
            <a:endParaRPr lang="en-US" sz="2600" dirty="0">
              <a:solidFill>
                <a:prstClr val="black"/>
              </a:solidFill>
              <a:latin typeface="Calibri"/>
            </a:endParaRPr>
          </a:p>
          <a:p>
            <a:pPr marL="457200" indent="-457200" fontAlgn="auto">
              <a:spcBef>
                <a:spcPts val="0"/>
              </a:spcBef>
              <a:spcAft>
                <a:spcPts val="0"/>
              </a:spcAft>
              <a:buClrTx/>
              <a:buSzTx/>
              <a:buFont typeface="Arial" panose="020B0604020202020204" pitchFamily="34" charset="0"/>
              <a:buChar char="•"/>
            </a:pPr>
            <a:endParaRPr lang="en-US" sz="2800" b="1" dirty="0">
              <a:solidFill>
                <a:prstClr val="black"/>
              </a:solidFill>
              <a:latin typeface="Calibri"/>
            </a:endParaRPr>
          </a:p>
          <a:p>
            <a:pPr fontAlgn="auto">
              <a:spcBef>
                <a:spcPts val="0"/>
              </a:spcBef>
              <a:spcAft>
                <a:spcPts val="0"/>
              </a:spcAft>
              <a:buClrTx/>
              <a:buSzTx/>
              <a:buFontTx/>
              <a:buNone/>
            </a:pPr>
            <a:endParaRPr lang="en-US" sz="2600" b="1" dirty="0">
              <a:solidFill>
                <a:srgbClr val="C00000"/>
              </a:solidFill>
              <a:latin typeface="Calibri"/>
              <a:cs typeface="B Nazanin" pitchFamily="2" charset="-78"/>
            </a:endParaRPr>
          </a:p>
          <a:p>
            <a:pPr marL="457200" indent="-457200" fontAlgn="auto">
              <a:spcBef>
                <a:spcPts val="0"/>
              </a:spcBef>
              <a:spcAft>
                <a:spcPts val="0"/>
              </a:spcAft>
              <a:buClrTx/>
              <a:buSzTx/>
              <a:buFont typeface="Arial" panose="020B0604020202020204" pitchFamily="34" charset="0"/>
              <a:buChar char="•"/>
            </a:pPr>
            <a:endParaRPr lang="en-US" sz="2600" b="1" dirty="0">
              <a:solidFill>
                <a:srgbClr val="C00000"/>
              </a:solidFill>
              <a:latin typeface="Calibri"/>
              <a:cs typeface="B Nazanin" pitchFamily="2" charset="-78"/>
            </a:endParaRPr>
          </a:p>
          <a:p>
            <a:pPr fontAlgn="auto">
              <a:spcBef>
                <a:spcPts val="0"/>
              </a:spcBef>
              <a:spcAft>
                <a:spcPts val="0"/>
              </a:spcAft>
              <a:buClrTx/>
              <a:buSzTx/>
              <a:buFontTx/>
              <a:buNone/>
            </a:pPr>
            <a:endParaRPr lang="fa-IR" sz="2000" b="1" dirty="0">
              <a:solidFill>
                <a:prstClr val="black"/>
              </a:solidFill>
              <a:latin typeface="Calibri"/>
              <a:cs typeface="B Nazanin" pitchFamily="2" charset="-78"/>
            </a:endParaRPr>
          </a:p>
        </p:txBody>
      </p:sp>
      <p:sp>
        <p:nvSpPr>
          <p:cNvPr id="3" name="Rectangle 2"/>
          <p:cNvSpPr/>
          <p:nvPr/>
        </p:nvSpPr>
        <p:spPr>
          <a:xfrm>
            <a:off x="990600" y="6412468"/>
            <a:ext cx="6858000" cy="307777"/>
          </a:xfrm>
          <a:prstGeom prst="rect">
            <a:avLst/>
          </a:prstGeom>
        </p:spPr>
        <p:txBody>
          <a:bodyPr wrap="square">
            <a:spAutoFit/>
          </a:bodyPr>
          <a:lstStyle/>
          <a:p>
            <a:pPr algn="ctr" rtl="1" fontAlgn="auto">
              <a:spcBef>
                <a:spcPts val="0"/>
              </a:spcBef>
              <a:spcAft>
                <a:spcPts val="0"/>
              </a:spcAft>
              <a:buClrTx/>
              <a:buSzTx/>
              <a:buFontTx/>
              <a:buNone/>
            </a:pPr>
            <a:r>
              <a:rPr lang="en-US" sz="1400" dirty="0">
                <a:solidFill>
                  <a:prstClr val="black"/>
                </a:solidFill>
                <a:latin typeface="Calibri"/>
                <a:cs typeface="B Titr" panose="00000700000000000000" pitchFamily="2" charset="-78"/>
              </a:rPr>
              <a:t>Advanced Computer </a:t>
            </a:r>
            <a:r>
              <a:rPr lang="en-US" sz="1400" dirty="0" smtClean="0">
                <a:solidFill>
                  <a:prstClr val="black"/>
                </a:solidFill>
                <a:latin typeface="Calibri"/>
                <a:cs typeface="B Titr" panose="00000700000000000000" pitchFamily="2" charset="-78"/>
              </a:rPr>
              <a:t>Architecture-Fall 2020, </a:t>
            </a:r>
            <a:r>
              <a:rPr lang="en-US" sz="1400" dirty="0">
                <a:solidFill>
                  <a:prstClr val="black"/>
                </a:solidFill>
                <a:latin typeface="Calibri"/>
                <a:cs typeface="B Titr" panose="00000700000000000000" pitchFamily="2" charset="-78"/>
              </a:rPr>
              <a:t>AUT, Tehran, Iran </a:t>
            </a: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568461598"/>
      </p:ext>
    </p:extLst>
  </p:cSld>
  <p:clrMapOvr>
    <a:masterClrMapping/>
  </p:clrMapOvr>
  <mc:AlternateContent xmlns:mc="http://schemas.openxmlformats.org/markup-compatibility/2006">
    <mc:Choice xmlns:p14="http://schemas.microsoft.com/office/powerpoint/2010/main" Requires="p14">
      <p:transition spd="slow" p14:dur="2000" advTm="8966"/>
    </mc:Choice>
    <mc:Fallback>
      <p:transition spd="slow" advTm="89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0"/>
          <p:cNvSpPr>
            <a:spLocks noGrp="1" noChangeArrowheads="1"/>
          </p:cNvSpPr>
          <p:nvPr>
            <p:ph type="ftr" sz="quarter" idx="3"/>
          </p:nvPr>
        </p:nvSpPr>
        <p:spPr/>
        <p:txBody>
          <a:bodyPr/>
          <a:lstStyle/>
          <a:p>
            <a:r>
              <a:rPr lang="en-US"/>
              <a:t>Copyright © 2019, Elsevier Inc. All rights Reserved</a:t>
            </a:r>
            <a:endParaRPr lang="en-AU"/>
          </a:p>
        </p:txBody>
      </p:sp>
      <p:sp>
        <p:nvSpPr>
          <p:cNvPr id="233483" name="Rectangle 11"/>
          <p:cNvSpPr>
            <a:spLocks noChangeArrowheads="1"/>
          </p:cNvSpPr>
          <p:nvPr/>
        </p:nvSpPr>
        <p:spPr bwMode="auto">
          <a:xfrm>
            <a:off x="2843213" y="1254125"/>
            <a:ext cx="1983235" cy="584775"/>
          </a:xfrm>
          <a:prstGeom prst="rect">
            <a:avLst/>
          </a:prstGeom>
          <a:noFill/>
          <a:ln w="9525" algn="ctr">
            <a:noFill/>
            <a:miter lim="800000"/>
            <a:headEnd/>
            <a:tailEnd/>
          </a:ln>
          <a:effectLst/>
        </p:spPr>
        <p:txBody>
          <a:bodyPr wrap="none">
            <a:spAutoFit/>
          </a:bodyPr>
          <a:lstStyle/>
          <a:p>
            <a:r>
              <a:rPr lang="en-AU" dirty="0">
                <a:solidFill>
                  <a:srgbClr val="000099"/>
                </a:solidFill>
                <a:latin typeface="Arial" charset="0"/>
              </a:rPr>
              <a:t>Chapter 2</a:t>
            </a:r>
            <a:endParaRPr lang="en-GB" dirty="0">
              <a:solidFill>
                <a:srgbClr val="000099"/>
              </a:solidFill>
              <a:latin typeface="Arial" charset="0"/>
            </a:endParaRPr>
          </a:p>
        </p:txBody>
      </p:sp>
      <p:sp>
        <p:nvSpPr>
          <p:cNvPr id="233484" name="Rectangle 12"/>
          <p:cNvSpPr>
            <a:spLocks noChangeArrowheads="1"/>
          </p:cNvSpPr>
          <p:nvPr/>
        </p:nvSpPr>
        <p:spPr bwMode="auto">
          <a:xfrm>
            <a:off x="2843213" y="2060575"/>
            <a:ext cx="5832475" cy="579438"/>
          </a:xfrm>
          <a:prstGeom prst="rect">
            <a:avLst/>
          </a:prstGeom>
          <a:noFill/>
          <a:ln w="9525" algn="ctr">
            <a:noFill/>
            <a:miter lim="800000"/>
            <a:headEnd/>
            <a:tailEnd/>
          </a:ln>
          <a:effectLst/>
        </p:spPr>
        <p:txBody>
          <a:bodyPr>
            <a:spAutoFit/>
          </a:bodyPr>
          <a:lstStyle/>
          <a:p>
            <a:r>
              <a:rPr lang="en-AU" dirty="0">
                <a:solidFill>
                  <a:srgbClr val="0066FF"/>
                </a:solidFill>
                <a:latin typeface="Arial" charset="0"/>
              </a:rPr>
              <a:t>Memory Hierarchy Design</a:t>
            </a:r>
            <a:endParaRPr lang="en-GB" dirty="0">
              <a:solidFill>
                <a:srgbClr val="0066FF"/>
              </a:solidFill>
              <a:latin typeface="Arial" charset="0"/>
            </a:endParaRPr>
          </a:p>
        </p:txBody>
      </p:sp>
      <p:sp>
        <p:nvSpPr>
          <p:cNvPr id="233485" name="Text Box 13"/>
          <p:cNvSpPr txBox="1">
            <a:spLocks noChangeArrowheads="1"/>
          </p:cNvSpPr>
          <p:nvPr/>
        </p:nvSpPr>
        <p:spPr bwMode="auto">
          <a:xfrm>
            <a:off x="2789285" y="-100013"/>
            <a:ext cx="4502066" cy="892552"/>
          </a:xfrm>
          <a:prstGeom prst="rect">
            <a:avLst/>
          </a:prstGeom>
          <a:noFill/>
          <a:ln w="9525" algn="ctr">
            <a:noFill/>
            <a:miter lim="800000"/>
            <a:headEnd/>
            <a:tailEnd/>
          </a:ln>
          <a:effectLst/>
        </p:spPr>
        <p:txBody>
          <a:bodyPr wrap="none">
            <a:spAutoFit/>
          </a:bodyPr>
          <a:lstStyle/>
          <a:p>
            <a:pPr algn="ctr"/>
            <a:r>
              <a:rPr lang="en-US" sz="2800" dirty="0">
                <a:solidFill>
                  <a:schemeClr val="bg1"/>
                </a:solidFill>
                <a:latin typeface="Times New Roman" pitchFamily="18" charset="0"/>
              </a:rPr>
              <a:t>Computer Architecture</a:t>
            </a:r>
          </a:p>
          <a:p>
            <a:pPr algn="ctr"/>
            <a:r>
              <a:rPr lang="en-US" sz="2000" dirty="0">
                <a:solidFill>
                  <a:schemeClr val="bg1"/>
                </a:solidFill>
                <a:latin typeface="Arial" charset="0"/>
              </a:rPr>
              <a:t>A Quantitative Approach</a:t>
            </a:r>
            <a:r>
              <a:rPr lang="en-US" sz="2000">
                <a:solidFill>
                  <a:schemeClr val="bg1"/>
                </a:solidFill>
                <a:latin typeface="Arial" charset="0"/>
              </a:rPr>
              <a:t>, Sixth Edition</a:t>
            </a:r>
            <a:endParaRPr lang="en-GB" sz="2000" dirty="0">
              <a:solidFill>
                <a:schemeClr val="bg1"/>
              </a:solidFill>
              <a:latin typeface="Arial"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393"/>
    </mc:Choice>
    <mc:Fallback>
      <p:transition spd="slow" advTm="10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3A386A2-E8A6-4CA8-A512-33BA525A81A3}"/>
              </a:ext>
            </a:extLst>
          </p:cNvPr>
          <p:cNvSpPr>
            <a:spLocks noGrp="1"/>
          </p:cNvSpPr>
          <p:nvPr>
            <p:ph type="title"/>
          </p:nvPr>
        </p:nvSpPr>
        <p:spPr/>
        <p:txBody>
          <a:bodyPr/>
          <a:lstStyle/>
          <a:p>
            <a:r>
              <a:rPr lang="en-US" altLang="en-US" dirty="0"/>
              <a:t>Writes Vs. Reads</a:t>
            </a:r>
            <a:endParaRPr lang="en-US" dirty="0"/>
          </a:p>
        </p:txBody>
      </p:sp>
      <p:sp>
        <p:nvSpPr>
          <p:cNvPr id="3" name="Content Placeholder 2">
            <a:extLst>
              <a:ext uri="{FF2B5EF4-FFF2-40B4-BE49-F238E27FC236}">
                <a16:creationId xmlns="" xmlns:a16="http://schemas.microsoft.com/office/drawing/2014/main" id="{4052FEAC-7DA0-4CAF-AC18-54E973AFD65F}"/>
              </a:ext>
            </a:extLst>
          </p:cNvPr>
          <p:cNvSpPr>
            <a:spLocks noGrp="1"/>
          </p:cNvSpPr>
          <p:nvPr>
            <p:ph idx="1"/>
          </p:nvPr>
        </p:nvSpPr>
        <p:spPr>
          <a:xfrm>
            <a:off x="543718" y="873125"/>
            <a:ext cx="8270875" cy="5111750"/>
          </a:xfrm>
        </p:spPr>
        <p:txBody>
          <a:bodyPr/>
          <a:lstStyle/>
          <a:p>
            <a:pPr>
              <a:lnSpc>
                <a:spcPct val="80000"/>
              </a:lnSpc>
            </a:pPr>
            <a:r>
              <a:rPr lang="en-US" altLang="en-US" sz="2400" dirty="0"/>
              <a:t>Reads are more common.</a:t>
            </a:r>
          </a:p>
          <a:p>
            <a:pPr lvl="1">
              <a:lnSpc>
                <a:spcPct val="80000"/>
              </a:lnSpc>
            </a:pPr>
            <a:r>
              <a:rPr lang="en-US" altLang="en-US" sz="2400" dirty="0"/>
              <a:t>data access:</a:t>
            </a:r>
          </a:p>
          <a:p>
            <a:pPr lvl="1">
              <a:lnSpc>
                <a:spcPct val="80000"/>
              </a:lnSpc>
            </a:pPr>
            <a:r>
              <a:rPr lang="en-US" altLang="en-US" sz="2400" dirty="0"/>
              <a:t>10% stores and 37% loads for MIPS programs,</a:t>
            </a:r>
          </a:p>
          <a:p>
            <a:pPr lvl="1">
              <a:lnSpc>
                <a:spcPct val="80000"/>
              </a:lnSpc>
            </a:pPr>
            <a:r>
              <a:rPr lang="en-US" altLang="en-US" sz="2400" dirty="0"/>
              <a:t>making writes 10%/(100% + 37% + 10%) or about 7% of the overall memory traffic.</a:t>
            </a:r>
          </a:p>
          <a:p>
            <a:pPr lvl="1">
              <a:lnSpc>
                <a:spcPct val="80000"/>
              </a:lnSpc>
            </a:pPr>
            <a:r>
              <a:rPr lang="en-US" altLang="en-US" sz="2400" dirty="0"/>
              <a:t>Or 10%/(37%+10%) or 21% of data cache traffic.</a:t>
            </a:r>
          </a:p>
          <a:p>
            <a:pPr>
              <a:lnSpc>
                <a:spcPct val="80000"/>
              </a:lnSpc>
            </a:pPr>
            <a:r>
              <a:rPr lang="en-US" altLang="en-US" sz="2400" dirty="0"/>
              <a:t>Make the common case fast:  Read.</a:t>
            </a:r>
          </a:p>
          <a:p>
            <a:pPr>
              <a:lnSpc>
                <a:spcPct val="80000"/>
              </a:lnSpc>
            </a:pPr>
            <a:r>
              <a:rPr lang="en-US" altLang="en-US" sz="2400" dirty="0"/>
              <a:t>The block can be read the same time the tag is read and compared. (for DM)</a:t>
            </a:r>
          </a:p>
          <a:p>
            <a:pPr lvl="1">
              <a:lnSpc>
                <a:spcPct val="80000"/>
              </a:lnSpc>
            </a:pPr>
            <a:r>
              <a:rPr lang="en-US" altLang="en-US" sz="2400" dirty="0"/>
              <a:t>Embedded processors might not like this.</a:t>
            </a:r>
          </a:p>
          <a:p>
            <a:pPr>
              <a:lnSpc>
                <a:spcPct val="80000"/>
              </a:lnSpc>
            </a:pPr>
            <a:r>
              <a:rPr lang="en-US" altLang="en-US" sz="2400" dirty="0"/>
              <a:t>This optimization is not valid for write.</a:t>
            </a:r>
          </a:p>
          <a:p>
            <a:pPr>
              <a:lnSpc>
                <a:spcPct val="80000"/>
              </a:lnSpc>
            </a:pPr>
            <a:endParaRPr lang="en-US" altLang="en-US" sz="2400" dirty="0"/>
          </a:p>
          <a:p>
            <a:pPr>
              <a:lnSpc>
                <a:spcPct val="80000"/>
              </a:lnSpc>
            </a:pPr>
            <a:r>
              <a:rPr lang="en-US" altLang="en-US" sz="2400" dirty="0"/>
              <a:t>Where to write the data if the block </a:t>
            </a:r>
            <a:r>
              <a:rPr lang="en-US" altLang="en-US" sz="2400" dirty="0" smtClean="0"/>
              <a:t>is/not </a:t>
            </a:r>
            <a:r>
              <a:rPr lang="en-US" altLang="en-US" sz="2400" dirty="0"/>
              <a:t>found in cache?</a:t>
            </a:r>
          </a:p>
          <a:p>
            <a:endParaRPr lang="en-US" sz="3600" dirty="0"/>
          </a:p>
        </p:txBody>
      </p:sp>
      <p:sp>
        <p:nvSpPr>
          <p:cNvPr id="4" name="Footer Placeholder 3">
            <a:extLst>
              <a:ext uri="{FF2B5EF4-FFF2-40B4-BE49-F238E27FC236}">
                <a16:creationId xmlns="" xmlns:a16="http://schemas.microsoft.com/office/drawing/2014/main" id="{D2034D34-E716-48A7-AF44-FB0F5A0B768A}"/>
              </a:ext>
            </a:extLst>
          </p:cNvPr>
          <p:cNvSpPr>
            <a:spLocks noGrp="1"/>
          </p:cNvSpPr>
          <p:nvPr>
            <p:ph type="ftr" sz="quarter" idx="10"/>
          </p:nvPr>
        </p:nvSpPr>
        <p:spPr/>
        <p:txBody>
          <a:bodyPr/>
          <a:lstStyle/>
          <a:p>
            <a:r>
              <a:rPr lang="en-US"/>
              <a:t>Copyright © 2019, Elsevier Inc. All rights Reserved</a:t>
            </a:r>
            <a:endParaRPr lang="en-AU"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81175099"/>
      </p:ext>
    </p:extLst>
  </p:cSld>
  <p:clrMapOvr>
    <a:masterClrMapping/>
  </p:clrMapOvr>
  <mc:AlternateContent xmlns:mc="http://schemas.openxmlformats.org/markup-compatibility/2006">
    <mc:Choice xmlns:p14="http://schemas.microsoft.com/office/powerpoint/2010/main" Requires="p14">
      <p:transition spd="slow" p14:dur="2000" advTm="576622"/>
    </mc:Choice>
    <mc:Fallback>
      <p:transition spd="slow" advTm="576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fade">
                                      <p:cBhvr>
                                        <p:cTn id="11" dur="500"/>
                                        <p:tgtEl>
                                          <p:spTgt spid="3">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Effect transition="in" filter="fade">
                                      <p:cBhvr>
                                        <p:cTn id="31" dur="500"/>
                                        <p:tgtEl>
                                          <p:spTgt spid="3">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8" end="8"/>
                                            </p:txEl>
                                          </p:spTgt>
                                        </p:tgtEl>
                                        <p:attrNameLst>
                                          <p:attrName>style.visibility</p:attrName>
                                        </p:attrNameLst>
                                      </p:cBhvr>
                                      <p:to>
                                        <p:strVal val="visible"/>
                                      </p:to>
                                    </p:set>
                                    <p:animEffect transition="in" filter="fade">
                                      <p:cBhvr>
                                        <p:cTn id="36" dur="500"/>
                                        <p:tgtEl>
                                          <p:spTgt spid="3">
                                            <p:txEl>
                                              <p:pRg st="8" end="8"/>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02153" x="4937125" y="2300288"/>
          <p14:tracePt t="302262" x="4951413" y="2300288"/>
          <p14:tracePt t="302270" x="5057775" y="2300288"/>
          <p14:tracePt t="302278" x="5200650" y="2308225"/>
          <p14:tracePt t="302291" x="5294313" y="2314575"/>
          <p14:tracePt t="302309" x="5351463" y="2314575"/>
          <p14:tracePt t="302309" x="5365750" y="2314575"/>
          <p14:tracePt t="302327" x="5372100" y="2314575"/>
          <p14:tracePt t="302341" x="5380038" y="2314575"/>
          <p14:tracePt t="302454" x="5365750" y="2314575"/>
          <p14:tracePt t="302459" x="5329238" y="2314575"/>
          <p14:tracePt t="302461" x="5286375" y="2314575"/>
          <p14:tracePt t="302474" x="5214938" y="2314575"/>
          <p14:tracePt t="302490" x="5180013" y="2322513"/>
          <p14:tracePt t="302508" x="5151438" y="2336800"/>
          <p14:tracePt t="302525" x="5137150" y="2336800"/>
          <p14:tracePt t="302540" x="5094288" y="2336800"/>
          <p14:tracePt t="302558" x="5022850" y="2336800"/>
          <p14:tracePt t="302573" x="4929188" y="2336800"/>
          <p14:tracePt t="302591" x="4808538" y="2336800"/>
          <p14:tracePt t="302607" x="4751388" y="2336800"/>
          <p14:tracePt t="302624" x="4694238" y="2336800"/>
          <p14:tracePt t="302640" x="4657725" y="2336800"/>
          <p14:tracePt t="302658" x="4586288" y="2336800"/>
          <p14:tracePt t="302673" x="4522788" y="2336800"/>
          <p14:tracePt t="302690" x="4465638" y="2336800"/>
          <p14:tracePt t="302706" x="4437063" y="2336800"/>
          <p14:tracePt t="302723" x="4394200" y="2336800"/>
          <p14:tracePt t="302740" x="4314825" y="2336800"/>
          <p14:tracePt t="302757" x="4222750" y="2336800"/>
          <p14:tracePt t="302774" x="4208463" y="2336800"/>
          <p14:tracePt t="302842" x="4200525" y="2336800"/>
          <p14:tracePt t="302862" x="4179888" y="2336800"/>
          <p14:tracePt t="302862" x="4171950" y="2328863"/>
          <p14:tracePt t="302873" x="4157663" y="2300288"/>
          <p14:tracePt t="302891" x="4151313" y="2293938"/>
          <p14:tracePt t="302907" x="4151313" y="2286000"/>
          <p14:tracePt t="302923" x="4137025" y="2257425"/>
          <p14:tracePt t="302939" x="4137025" y="2236788"/>
          <p14:tracePt t="302956" x="4137025" y="2222500"/>
          <p14:tracePt t="302974" x="4137025" y="2193925"/>
          <p14:tracePt t="302990" x="4137025" y="2171700"/>
          <p14:tracePt t="303006" x="4137025" y="2151063"/>
          <p14:tracePt t="303024" x="4137025" y="2108200"/>
          <p14:tracePt t="303040" x="4137025" y="2057400"/>
          <p14:tracePt t="303057" x="4137025" y="2043113"/>
          <p14:tracePt t="303110" x="4137025" y="2036763"/>
          <p14:tracePt t="303126" x="4137025" y="2028825"/>
          <p14:tracePt t="303134" x="4137025" y="2008188"/>
          <p14:tracePt t="303143" x="4137025" y="2000250"/>
          <p14:tracePt t="303157" x="4137025" y="1993900"/>
          <p14:tracePt t="303173" x="4137025" y="1971675"/>
          <p14:tracePt t="303254" x="4143375" y="1965325"/>
          <p14:tracePt t="303276" x="4165600" y="1965325"/>
          <p14:tracePt t="303278" x="4208463" y="1965325"/>
          <p14:tracePt t="303290" x="4271963" y="1965325"/>
          <p14:tracePt t="303306" x="4322763" y="1965325"/>
          <p14:tracePt t="303323" x="4386263" y="1951038"/>
          <p14:tracePt t="303339" x="4414838" y="1936750"/>
          <p14:tracePt t="303357" x="4465638" y="1914525"/>
          <p14:tracePt t="303372" x="4486275" y="1908175"/>
          <p14:tracePt t="303390" x="4529138" y="1900238"/>
          <p14:tracePt t="303406" x="4537075" y="1900238"/>
          <p14:tracePt t="303422" x="4557713" y="1893888"/>
          <p14:tracePt t="303439" x="4586288" y="1893888"/>
          <p14:tracePt t="303456" x="4643438" y="1871663"/>
          <p14:tracePt t="303472" x="4708525" y="1865313"/>
          <p14:tracePt t="303489" x="4743450" y="1865313"/>
          <p14:tracePt t="303505" x="4765675" y="1851025"/>
          <p14:tracePt t="303523" x="4779963" y="1851025"/>
          <p14:tracePt t="303538" x="4786313" y="1851025"/>
          <p14:tracePt t="303589" x="4794250" y="1851025"/>
          <p14:tracePt t="303598" x="4808538" y="1851025"/>
          <p14:tracePt t="303606" x="4814888" y="1851025"/>
          <p14:tracePt t="303613" x="4822825" y="1851025"/>
          <p14:tracePt t="303655" x="4829175" y="1851025"/>
          <p14:tracePt t="303662" x="4865688" y="1865313"/>
          <p14:tracePt t="303670" x="4879975" y="1879600"/>
          <p14:tracePt t="303678" x="4914900" y="1928813"/>
          <p14:tracePt t="303688" x="4929188" y="1951038"/>
          <p14:tracePt t="303706" x="4957763" y="1985963"/>
          <p14:tracePt t="303723" x="4972050" y="2014538"/>
          <p14:tracePt t="303738" x="5000625" y="2051050"/>
          <p14:tracePt t="303756" x="5014913" y="2079625"/>
          <p14:tracePt t="303772" x="5029200" y="2100263"/>
          <p14:tracePt t="303813" x="5037138" y="2108200"/>
          <p14:tracePt t="303845" x="5037138" y="2114550"/>
          <p14:tracePt t="303862" x="5037138" y="2122488"/>
          <p14:tracePt t="303870" x="5037138" y="2128838"/>
          <p14:tracePt t="303875" x="5037138" y="2151063"/>
          <p14:tracePt t="303889" x="5037138" y="2208213"/>
          <p14:tracePt t="303905" x="5037138" y="2251075"/>
          <p14:tracePt t="303922" x="5029200" y="2286000"/>
          <p14:tracePt t="303938" x="5008563" y="2322513"/>
          <p14:tracePt t="303956" x="4994275" y="2343150"/>
          <p14:tracePt t="303971" x="4986338" y="2351088"/>
          <p14:tracePt t="304021" x="4979988" y="2351088"/>
          <p14:tracePt t="304035" x="4922838" y="2351088"/>
          <p14:tracePt t="304038" x="4894263" y="2365375"/>
          <p14:tracePt t="304042" x="4837113" y="2379663"/>
          <p14:tracePt t="304054" x="4800600" y="2393950"/>
          <p14:tracePt t="304071" x="4757738" y="2400300"/>
          <p14:tracePt t="304087" x="4737100" y="2400300"/>
          <p14:tracePt t="304104" x="4694238" y="2400300"/>
          <p14:tracePt t="304121" x="4637088" y="2400300"/>
          <p14:tracePt t="304138" x="4586288" y="2400300"/>
          <p14:tracePt t="304155" x="4543425" y="2400300"/>
          <p14:tracePt t="304171" x="4514850" y="2400300"/>
          <p14:tracePt t="304189" x="4500563" y="2400300"/>
          <p14:tracePt t="304204" x="4465638" y="2400300"/>
          <p14:tracePt t="304222" x="4451350" y="2400300"/>
          <p14:tracePt t="304238" x="4422775" y="2400300"/>
          <p14:tracePt t="304254" x="4386263" y="2400300"/>
          <p14:tracePt t="304271" x="4379913" y="2400300"/>
          <p14:tracePt t="304288" x="4357688" y="2400300"/>
          <p14:tracePt t="304304" x="4337050" y="2400300"/>
          <p14:tracePt t="304321" x="4300538" y="2400300"/>
          <p14:tracePt t="304337" x="4279900" y="2400300"/>
          <p14:tracePt t="304354" x="4271963" y="2400300"/>
          <p14:tracePt t="304371" x="4257675" y="2400300"/>
          <p14:tracePt t="304388" x="4222750" y="2386013"/>
          <p14:tracePt t="304404" x="4179888" y="2371725"/>
          <p14:tracePt t="304404" x="4157663" y="2357438"/>
          <p14:tracePt t="304422" x="4100513" y="2328863"/>
          <p14:tracePt t="304438" x="4079875" y="2314575"/>
          <p14:tracePt t="304454" x="4043363" y="2308225"/>
          <p14:tracePt t="304472" x="4022725" y="2286000"/>
          <p14:tracePt t="304487" x="4008438" y="2271713"/>
          <p14:tracePt t="304505" x="4000500" y="2257425"/>
          <p14:tracePt t="304520" x="3994150" y="2243138"/>
          <p14:tracePt t="304538" x="3986213" y="2214563"/>
          <p14:tracePt t="304554" x="3986213" y="2179638"/>
          <p14:tracePt t="304572" x="3986213" y="2136775"/>
          <p14:tracePt t="304587" x="3986213" y="2100263"/>
          <p14:tracePt t="304605" x="3986213" y="2079625"/>
          <p14:tracePt t="304620" x="3986213" y="2043113"/>
          <p14:tracePt t="304638" x="3986213" y="2008188"/>
          <p14:tracePt t="304654" x="4014788" y="1993900"/>
          <p14:tracePt t="304671" x="4037013" y="1965325"/>
          <p14:tracePt t="304687" x="4071938" y="1951038"/>
          <p14:tracePt t="304705" x="4094163" y="1943100"/>
          <p14:tracePt t="304720" x="4108450" y="1928813"/>
          <p14:tracePt t="304738" x="4122738" y="1922463"/>
          <p14:tracePt t="304754" x="4129088" y="1922463"/>
          <p14:tracePt t="304771" x="4171950" y="1922463"/>
          <p14:tracePt t="304787" x="4229100" y="1908175"/>
          <p14:tracePt t="304804" x="4294188" y="1908175"/>
          <p14:tracePt t="304820" x="4400550" y="1908175"/>
          <p14:tracePt t="304838" x="4443413" y="1908175"/>
          <p14:tracePt t="304853" x="4486275" y="1908175"/>
          <p14:tracePt t="304871" x="4522788" y="1908175"/>
          <p14:tracePt t="304888" x="4543425" y="1908175"/>
          <p14:tracePt t="304904" x="4586288" y="1908175"/>
          <p14:tracePt t="304920" x="4665663" y="1908175"/>
          <p14:tracePt t="304938" x="4751388" y="1908175"/>
          <p14:tracePt t="304953" x="4837113" y="1908175"/>
          <p14:tracePt t="304970" x="4900613" y="1908175"/>
          <p14:tracePt t="304987" x="4943475" y="1908175"/>
          <p14:tracePt t="305004" x="4965700" y="1908175"/>
          <p14:tracePt t="305021" x="4994275" y="1908175"/>
          <p14:tracePt t="305078" x="5000625" y="1908175"/>
          <p14:tracePt t="305086" x="5008563" y="1908175"/>
          <p14:tracePt t="305089" x="5029200" y="1914525"/>
          <p14:tracePt t="305103" x="5051425" y="1928813"/>
          <p14:tracePt t="305120" x="5057775" y="1936750"/>
          <p14:tracePt t="305136" x="5065713" y="1951038"/>
          <p14:tracePt t="305153" x="5080000" y="1965325"/>
          <p14:tracePt t="305171" x="5086350" y="2000250"/>
          <p14:tracePt t="305186" x="5094288" y="2022475"/>
          <p14:tracePt t="305204" x="5108575" y="2043113"/>
          <p14:tracePt t="305220" x="5122863" y="2071688"/>
          <p14:tracePt t="305237" x="5122863" y="2100263"/>
          <p14:tracePt t="305254" x="5129213" y="2128838"/>
          <p14:tracePt t="305270" x="5129213" y="2157413"/>
          <p14:tracePt t="305286" x="5129213" y="2179638"/>
          <p14:tracePt t="305304" x="5129213" y="2214563"/>
          <p14:tracePt t="305319" x="5129213" y="2236788"/>
          <p14:tracePt t="305336" x="5129213" y="2243138"/>
          <p14:tracePt t="305353" x="5129213" y="2251075"/>
          <p14:tracePt t="305370" x="5114925" y="2286000"/>
          <p14:tracePt t="305387" x="5100638" y="2300288"/>
          <p14:tracePt t="305404" x="5072063" y="2322513"/>
          <p14:tracePt t="305419" x="5037138" y="2343150"/>
          <p14:tracePt t="305437" x="5000625" y="2351088"/>
          <p14:tracePt t="305453" x="4937125" y="2386013"/>
          <p14:tracePt t="305470" x="4900613" y="2393950"/>
          <p14:tracePt t="305486" x="4865688" y="2414588"/>
          <p14:tracePt t="305503" x="4829175" y="2428875"/>
          <p14:tracePt t="305519" x="4765675" y="2428875"/>
          <p14:tracePt t="305537" x="4722813" y="2436813"/>
          <p14:tracePt t="305552" x="4700588" y="2436813"/>
          <p14:tracePt t="305570" x="4672013" y="2436813"/>
          <p14:tracePt t="305586" x="4651375" y="2436813"/>
          <p14:tracePt t="305604" x="4629150" y="2436813"/>
          <p14:tracePt t="305619" x="4608513" y="2436813"/>
          <p14:tracePt t="305636" x="4572000" y="2436813"/>
          <p14:tracePt t="305652" x="4514850" y="2436813"/>
          <p14:tracePt t="305670" x="4479925" y="2436813"/>
          <p14:tracePt t="305686" x="4437063" y="2436813"/>
          <p14:tracePt t="305702" x="4379913" y="2436813"/>
          <p14:tracePt t="305719" x="4337050" y="2408238"/>
          <p14:tracePt t="305735" x="4286250" y="2400300"/>
          <p14:tracePt t="305753" x="4257675" y="2393950"/>
          <p14:tracePt t="305770" x="4229100" y="2371725"/>
          <p14:tracePt t="305785" x="4194175" y="2357438"/>
          <p14:tracePt t="305803" x="4143375" y="2328863"/>
          <p14:tracePt t="305819" x="4094163" y="2300288"/>
          <p14:tracePt t="305837" x="4051300" y="2271713"/>
          <p14:tracePt t="305853" x="4029075" y="2265363"/>
          <p14:tracePt t="305869" x="4022725" y="2257425"/>
          <p14:tracePt t="305886" x="4014788" y="2243138"/>
          <p14:tracePt t="305903" x="4014788" y="2228850"/>
          <p14:tracePt t="305919" x="4014788" y="2208213"/>
          <p14:tracePt t="305935" x="4014788" y="2200275"/>
          <p14:tracePt t="305952" x="4014788" y="2179638"/>
          <p14:tracePt t="305968" x="4014788" y="2151063"/>
          <p14:tracePt t="305985" x="4014788" y="2128838"/>
          <p14:tracePt t="306002" x="4022725" y="2108200"/>
          <p14:tracePt t="306018" x="4043363" y="2079625"/>
          <p14:tracePt t="306036" x="4079875" y="2051050"/>
          <p14:tracePt t="306052" x="4086225" y="2036763"/>
          <p14:tracePt t="306052" x="4094163" y="2022475"/>
          <p14:tracePt t="306070" x="4108450" y="1993900"/>
          <p14:tracePt t="306086" x="4122738" y="1979613"/>
          <p14:tracePt t="306103" x="4129088" y="1965325"/>
          <p14:tracePt t="306118" x="4143375" y="1951038"/>
          <p14:tracePt t="306135" x="4151313" y="1943100"/>
          <p14:tracePt t="306174" x="4157663" y="1936750"/>
          <p14:tracePt t="306182" x="4165600" y="1928813"/>
          <p14:tracePt t="306187" x="4179888" y="1922463"/>
          <p14:tracePt t="306201" x="4237038" y="1900238"/>
          <p14:tracePt t="306218" x="4279900" y="1879600"/>
          <p14:tracePt t="306235" x="4314825" y="1871663"/>
          <p14:tracePt t="306252" x="4371975" y="1865313"/>
          <p14:tracePt t="306269" x="4400550" y="1851025"/>
          <p14:tracePt t="306285" x="4443413" y="1836738"/>
          <p14:tracePt t="306303" x="4486275" y="1828800"/>
          <p14:tracePt t="306318" x="4543425" y="1828800"/>
          <p14:tracePt t="306335" x="4586288" y="1828800"/>
          <p14:tracePt t="306351" x="4629150" y="1828800"/>
          <p14:tracePt t="306368" x="4686300" y="1828800"/>
          <p14:tracePt t="306386" x="4722813" y="1828800"/>
          <p14:tracePt t="306401" x="4751388" y="1828800"/>
          <p14:tracePt t="306418" x="4765675" y="1828800"/>
          <p14:tracePt t="306434" x="4786313" y="1828800"/>
          <p14:tracePt t="306452" x="4800600" y="1836738"/>
          <p14:tracePt t="306468" x="4814888" y="1843088"/>
          <p14:tracePt t="306468" x="4822825" y="1843088"/>
          <p14:tracePt t="306486" x="4843463" y="1851025"/>
          <p14:tracePt t="306501" x="4872038" y="1857375"/>
          <p14:tracePt t="306519" x="4886325" y="1871663"/>
          <p14:tracePt t="306534" x="4914900" y="1885950"/>
          <p14:tracePt t="306552" x="4922838" y="1893888"/>
          <p14:tracePt t="306568" x="4929188" y="1914525"/>
          <p14:tracePt t="306585" x="4937125" y="1922463"/>
          <p14:tracePt t="306622" x="4943475" y="1951038"/>
          <p14:tracePt t="306630" x="4957763" y="1971675"/>
          <p14:tracePt t="306638" x="4957763" y="1993900"/>
          <p14:tracePt t="306652" x="4972050" y="2028825"/>
          <p14:tracePt t="306668" x="4979988" y="2043113"/>
          <p14:tracePt t="306684" x="4979988" y="2065338"/>
          <p14:tracePt t="306702" x="4979988" y="2071688"/>
          <p14:tracePt t="306717" x="4979988" y="2079625"/>
          <p14:tracePt t="306734" x="4979988" y="2108200"/>
          <p14:tracePt t="306751" x="4979988" y="2122488"/>
          <p14:tracePt t="306767" x="4979988" y="2151063"/>
          <p14:tracePt t="306785" x="4979988" y="2157413"/>
          <p14:tracePt t="306801" x="4979988" y="2171700"/>
          <p14:tracePt t="306817" x="4979988" y="2179638"/>
          <p14:tracePt t="306834" x="4979988" y="2185988"/>
          <p14:tracePt t="306851" x="4979988" y="2214563"/>
          <p14:tracePt t="306867" x="4979988" y="2222500"/>
          <p14:tracePt t="306901" x="4957763" y="2236788"/>
          <p14:tracePt t="306902" x="4951413" y="2243138"/>
          <p14:tracePt t="306918" x="4937125" y="2257425"/>
          <p14:tracePt t="306934" x="4914900" y="2271713"/>
          <p14:tracePt t="306951" x="4872038" y="2300288"/>
          <p14:tracePt t="306967" x="4829175" y="2314575"/>
          <p14:tracePt t="306985" x="4772025" y="2343150"/>
          <p14:tracePt t="307000" x="4722813" y="2365375"/>
          <p14:tracePt t="307018" x="4700588" y="2365375"/>
          <p14:tracePt t="307034" x="4665663" y="2365375"/>
          <p14:tracePt t="307051" x="4614863" y="2365375"/>
          <p14:tracePt t="307067" x="4543425" y="2365375"/>
          <p14:tracePt t="307084" x="4494213" y="2365375"/>
          <p14:tracePt t="307100" x="4422775" y="2365375"/>
          <p14:tracePt t="307118" x="4394200" y="2365375"/>
          <p14:tracePt t="307133" x="4351338" y="2365375"/>
          <p14:tracePt t="307152" x="4329113" y="2365375"/>
          <p14:tracePt t="307167" x="4286250" y="2351088"/>
          <p14:tracePt t="307184" x="4279900" y="2343150"/>
          <p14:tracePt t="307200" x="4271963" y="2343150"/>
          <p14:tracePt t="307218" x="4243388" y="2328863"/>
          <p14:tracePt t="307233" x="4214813" y="2300288"/>
          <p14:tracePt t="307251" x="4165600" y="2271713"/>
          <p14:tracePt t="307267" x="4143375" y="2251075"/>
          <p14:tracePt t="307284" x="4108450" y="2228850"/>
          <p14:tracePt t="307300" x="4094163" y="2214563"/>
          <p14:tracePt t="307300" x="4086225" y="2200275"/>
          <p14:tracePt t="307350" x="4079875" y="2185988"/>
          <p14:tracePt t="307367" x="4079875" y="2179638"/>
          <p14:tracePt t="307374" x="4079875" y="2157413"/>
          <p14:tracePt t="307384" x="4079875" y="2136775"/>
          <p14:tracePt t="307400" x="4079875" y="2100263"/>
          <p14:tracePt t="307417" x="4079875" y="2079625"/>
          <p14:tracePt t="307433" x="4079875" y="2057400"/>
          <p14:tracePt t="307450" x="4079875" y="2028825"/>
          <p14:tracePt t="307494" x="4079875" y="2022475"/>
          <p14:tracePt t="307502" x="4079875" y="2008188"/>
          <p14:tracePt t="307507" x="4094163" y="1979613"/>
          <p14:tracePt t="307517" x="4194175" y="1928813"/>
          <p14:tracePt t="307534" x="4251325" y="1908175"/>
          <p14:tracePt t="307550" x="4294188" y="1879600"/>
          <p14:tracePt t="307566" x="4371975" y="1857375"/>
          <p14:tracePt t="307584" x="4465638" y="1828800"/>
          <p14:tracePt t="307599" x="4543425" y="1822450"/>
          <p14:tracePt t="307617" x="4594225" y="1808163"/>
          <p14:tracePt t="307633" x="4600575" y="1808163"/>
          <p14:tracePt t="307650" x="4622800" y="1808163"/>
          <p14:tracePt t="307666" x="4637088" y="1808163"/>
          <p14:tracePt t="307684" x="4657725" y="1808163"/>
          <p14:tracePt t="307700" x="4672013" y="1808163"/>
          <p14:tracePt t="307717" x="4700588" y="1808163"/>
          <p14:tracePt t="307732" x="4743450" y="1814513"/>
          <p14:tracePt t="307750" x="4786313" y="1836738"/>
          <p14:tracePt t="307766" x="4822825" y="1865313"/>
          <p14:tracePt t="307784" x="4843463" y="1893888"/>
          <p14:tracePt t="307799" x="4865688" y="1914525"/>
          <p14:tracePt t="307816" x="4879975" y="1922463"/>
          <p14:tracePt t="307832" x="4900613" y="1936750"/>
          <p14:tracePt t="307849" x="4922838" y="1971675"/>
          <p14:tracePt t="307866" x="4937125" y="2022475"/>
          <p14:tracePt t="307883" x="4965700" y="2093913"/>
          <p14:tracePt t="307899" x="4986338" y="2136775"/>
          <p14:tracePt t="307916" x="4986338" y="2179638"/>
          <p14:tracePt t="307932" x="5008563" y="2222500"/>
          <p14:tracePt t="307950" x="5008563" y="2257425"/>
          <p14:tracePt t="307965" x="5008563" y="2271713"/>
          <p14:tracePt t="307982" x="5008563" y="2293938"/>
          <p14:tracePt t="307999" x="5008563" y="2300288"/>
          <p14:tracePt t="308017" x="5008563" y="2308225"/>
          <p14:tracePt t="308032" x="5000625" y="2314575"/>
          <p14:tracePt t="308049" x="4972050" y="2351088"/>
          <p14:tracePt t="308065" x="4922838" y="2386013"/>
          <p14:tracePt t="308083" x="4908550" y="2393950"/>
          <p14:tracePt t="308099" x="4865688" y="2408238"/>
          <p14:tracePt t="308116" x="4829175" y="2414588"/>
          <p14:tracePt t="308132" x="4757738" y="2428875"/>
          <p14:tracePt t="308150" x="4694238" y="2443163"/>
          <p14:tracePt t="308166" x="4643438" y="2443163"/>
          <p14:tracePt t="308183" x="4600575" y="2451100"/>
          <p14:tracePt t="308198" x="4557713" y="2457450"/>
          <p14:tracePt t="308216" x="4514850" y="2457450"/>
          <p14:tracePt t="308232" x="4457700" y="2457450"/>
          <p14:tracePt t="308249" x="4414838" y="2457450"/>
          <p14:tracePt t="308265" x="4394200" y="2457450"/>
          <p14:tracePt t="308282" x="4379913" y="2457450"/>
          <p14:tracePt t="308298" x="4343400" y="2457450"/>
          <p14:tracePt t="308315" x="4337050" y="2457450"/>
          <p14:tracePt t="308333" x="4308475" y="2457450"/>
          <p14:tracePt t="308348" x="4271963" y="2457450"/>
          <p14:tracePt t="308367" x="4257675" y="2443163"/>
          <p14:tracePt t="308383" x="4243388" y="2436813"/>
          <p14:tracePt t="308400" x="4237038" y="2436813"/>
          <p14:tracePt t="308416" x="4214813" y="2428875"/>
          <p14:tracePt t="308462" x="4200525" y="2428875"/>
          <p14:tracePt t="308478" x="4194175" y="2422525"/>
          <p14:tracePt t="308494" x="4186238" y="2414588"/>
          <p14:tracePt t="308502" x="4179888" y="2408238"/>
          <p14:tracePt t="308518" x="4179888" y="2400300"/>
          <p14:tracePt t="308533" x="4179888" y="2393950"/>
          <p14:tracePt t="308534" x="4179888" y="2365375"/>
          <p14:tracePt t="308548" x="4179888" y="2314575"/>
          <p14:tracePt t="308565" x="4179888" y="2293938"/>
          <p14:tracePt t="308582" x="4179888" y="2279650"/>
          <p14:tracePt t="308598" x="4179888" y="2271713"/>
          <p14:tracePt t="308614" x="4179888" y="2251075"/>
          <p14:tracePt t="308632" x="4179888" y="2236788"/>
          <p14:tracePt t="308648" x="4179888" y="2200275"/>
          <p14:tracePt t="308666" x="4179888" y="2171700"/>
          <p14:tracePt t="308682" x="4179888" y="2157413"/>
          <p14:tracePt t="308699" x="4179888" y="2143125"/>
          <p14:tracePt t="308715" x="4179888" y="2136775"/>
          <p14:tracePt t="308732" x="4179888" y="2122488"/>
          <p14:tracePt t="308748" x="4179888" y="2093913"/>
          <p14:tracePt t="308748" x="4179888" y="2079625"/>
          <p14:tracePt t="308766" x="4179888" y="2057400"/>
          <p14:tracePt t="308781" x="4179888" y="2043113"/>
          <p14:tracePt t="308798" x="4179888" y="2028825"/>
          <p14:tracePt t="308814" x="4179888" y="2008188"/>
          <p14:tracePt t="308832" x="4179888" y="1971675"/>
          <p14:tracePt t="308848" x="4179888" y="1965325"/>
          <p14:tracePt t="308865" x="4179888" y="1957388"/>
          <p14:tracePt t="308950" x="4200525" y="1936750"/>
          <p14:tracePt t="308958" x="4222750" y="1936750"/>
          <p14:tracePt t="308960" x="4251325" y="1936750"/>
          <p14:tracePt t="308966" x="4329113" y="1922463"/>
          <p14:tracePt t="308982" x="4365625" y="1922463"/>
          <p14:tracePt t="308999" x="4379913" y="1922463"/>
          <p14:tracePt t="309015" x="4422775" y="1922463"/>
          <p14:tracePt t="309032" x="4451350" y="1922463"/>
          <p14:tracePt t="309048" x="4494213" y="1922463"/>
          <p14:tracePt t="309065" x="4508500" y="1922463"/>
          <p14:tracePt t="309081" x="4537075" y="1922463"/>
          <p14:tracePt t="309098" x="4565650" y="1922463"/>
          <p14:tracePt t="309114" x="4586288" y="1922463"/>
          <p14:tracePt t="309132" x="4622800" y="1922463"/>
          <p14:tracePt t="309147" x="4643438" y="1922463"/>
          <p14:tracePt t="309165" x="4657725" y="1922463"/>
          <p14:tracePt t="309180" x="4686300" y="1922463"/>
          <p14:tracePt t="309198" x="4694238" y="1922463"/>
          <p14:tracePt t="309214" x="4700588" y="1922463"/>
          <p14:tracePt t="309254" x="4708525" y="1922463"/>
          <p14:tracePt t="309257" x="4722813" y="1922463"/>
          <p14:tracePt t="309264" x="4729163" y="1922463"/>
          <p14:tracePt t="309281" x="4737100" y="1922463"/>
          <p14:tracePt t="309326" x="4757738" y="1922463"/>
          <p14:tracePt t="309334" x="4765675" y="1922463"/>
          <p14:tracePt t="309342" x="4786313" y="1936750"/>
          <p14:tracePt t="309350" x="4808538" y="1951038"/>
          <p14:tracePt t="309364" x="4822825" y="1965325"/>
          <p14:tracePt t="309381" x="4857750" y="1985963"/>
          <p14:tracePt t="309398" x="4879975" y="2014538"/>
          <p14:tracePt t="309413" x="4914900" y="2051050"/>
          <p14:tracePt t="309430" x="4937125" y="2071688"/>
          <p14:tracePt t="309448" x="4957763" y="2108200"/>
          <p14:tracePt t="309464" x="4986338" y="2143125"/>
          <p14:tracePt t="309480" x="4994275" y="2151063"/>
          <p14:tracePt t="309497" x="4994275" y="2185988"/>
          <p14:tracePt t="309513" x="5000625" y="2208213"/>
          <p14:tracePt t="309531" x="5008563" y="2222500"/>
          <p14:tracePt t="309546" x="5014913" y="2228850"/>
          <p14:tracePt t="309564" x="5022850" y="2251075"/>
          <p14:tracePt t="309580" x="5022850" y="2257425"/>
          <p14:tracePt t="309597" x="5022850" y="2265363"/>
          <p14:tracePt t="309638" x="5022850" y="2279650"/>
          <p14:tracePt t="309670" x="5029200" y="2286000"/>
          <p14:tracePt t="309774" x="5043488" y="2286000"/>
          <p14:tracePt t="309806" x="5051425" y="2293938"/>
          <p14:tracePt t="309838" x="5057775" y="2293938"/>
          <p14:tracePt t="309870" x="5065713" y="2293938"/>
          <p14:tracePt t="309878" x="5086350" y="2293938"/>
          <p14:tracePt t="309884" x="5094288" y="2293938"/>
          <p14:tracePt t="309897" x="5100638" y="2293938"/>
          <p14:tracePt t="309897" x="5122863" y="2300288"/>
          <p14:tracePt t="309913" x="5137150" y="2300288"/>
          <p14:tracePt t="309930" x="5157788" y="2300288"/>
          <p14:tracePt t="309974" x="5165725" y="2300288"/>
          <p14:tracePt t="309981" x="5180013" y="2314575"/>
          <p14:tracePt t="309998" x="5200650" y="2314575"/>
          <p14:tracePt t="309998" x="5208588" y="2314575"/>
          <p14:tracePt t="310013" x="5257800" y="2328863"/>
          <p14:tracePt t="310061" x="5265738" y="2328863"/>
          <p14:tracePt t="310070" x="5286375" y="2328863"/>
          <p14:tracePt t="310078" x="5300663" y="2328863"/>
          <p14:tracePt t="310088" x="5329238" y="2328863"/>
          <p14:tracePt t="310096" x="5372100" y="2328863"/>
          <p14:tracePt t="310113" x="5386388" y="2328863"/>
          <p14:tracePt t="310129" x="5408613" y="2328863"/>
          <p14:tracePt t="310146" x="5443538" y="2328863"/>
          <p14:tracePt t="310163" x="5451475" y="2328863"/>
          <p14:tracePt t="310180" x="5465763" y="2328863"/>
          <p14:tracePt t="310197" x="5508625" y="2328863"/>
          <p14:tracePt t="310230" x="5543550" y="2322513"/>
          <p14:tracePt t="310230" x="5572125" y="2308225"/>
          <p14:tracePt t="310247" x="5600700" y="2293938"/>
          <p14:tracePt t="310262" x="5629275" y="2279650"/>
          <p14:tracePt t="310280" x="5657850" y="2271713"/>
          <p14:tracePt t="310295" x="5694363" y="2251075"/>
          <p14:tracePt t="310313" x="5700713" y="2243138"/>
          <p14:tracePt t="310329" x="5708650" y="2236788"/>
          <p14:tracePt t="310347" x="5743575" y="2222500"/>
          <p14:tracePt t="310363" x="5765800" y="2193925"/>
          <p14:tracePt t="310380" x="5765800" y="2179638"/>
          <p14:tracePt t="310396" x="5780088" y="2165350"/>
          <p14:tracePt t="310413" x="5794375" y="2151063"/>
          <p14:tracePt t="310429" x="5800725" y="2122488"/>
          <p14:tracePt t="310447" x="5800725" y="2100263"/>
          <p14:tracePt t="310463" x="5800725" y="2093913"/>
          <p14:tracePt t="310479" x="5794375" y="2071688"/>
          <p14:tracePt t="310496" x="5772150" y="2051050"/>
          <p14:tracePt t="310513" x="5757863" y="2014538"/>
          <p14:tracePt t="310529" x="5737225" y="2000250"/>
          <p14:tracePt t="310546" x="5708650" y="1985963"/>
          <p14:tracePt t="310562" x="5694363" y="1979613"/>
          <p14:tracePt t="310579" x="5680075" y="1965325"/>
          <p14:tracePt t="310595" x="5665788" y="1965325"/>
          <p14:tracePt t="310613" x="5657850" y="1957388"/>
          <p14:tracePt t="310629" x="5622925" y="1951038"/>
          <p14:tracePt t="310646" x="5600700" y="1936750"/>
          <p14:tracePt t="310662" x="5586413" y="1936750"/>
          <p14:tracePt t="310679" x="5572125" y="1936750"/>
          <p14:tracePt t="310725" x="5551488" y="1936750"/>
          <p14:tracePt t="310736" x="5543550" y="1936750"/>
          <p14:tracePt t="310750" x="5537200" y="1936750"/>
          <p14:tracePt t="310758" x="5514975" y="1936750"/>
          <p14:tracePt t="310758" x="5508625" y="1936750"/>
          <p14:tracePt t="310782" x="5500688" y="1936750"/>
          <p14:tracePt t="310790" x="5494338" y="1936750"/>
          <p14:tracePt t="310806" x="5480050" y="1936750"/>
          <p14:tracePt t="310812" x="5465763" y="1936750"/>
          <p14:tracePt t="310828" x="5443538" y="1936750"/>
          <p14:tracePt t="310845" x="5422900" y="1943100"/>
          <p14:tracePt t="310861" x="5394325" y="1943100"/>
          <p14:tracePt t="310879" x="5380038" y="1951038"/>
          <p14:tracePt t="310894" x="5357813" y="1965325"/>
          <p14:tracePt t="310912" x="5351463" y="1971675"/>
          <p14:tracePt t="310929" x="5314950" y="1985963"/>
          <p14:tracePt t="310946" x="5308600" y="1993900"/>
          <p14:tracePt t="310961" x="5294313" y="2008188"/>
          <p14:tracePt t="310978" x="5265738" y="2022475"/>
          <p14:tracePt t="310995" x="5251450" y="2043113"/>
          <p14:tracePt t="311012" x="5243513" y="2057400"/>
          <p14:tracePt t="311027" x="5237163" y="2065338"/>
          <p14:tracePt t="311069" x="5229225" y="2071688"/>
          <p14:tracePt t="311071" x="5229225" y="2079625"/>
          <p14:tracePt t="311078" x="5222875" y="2085975"/>
          <p14:tracePt t="311094" x="5222875" y="2114550"/>
          <p14:tracePt t="311112" x="5214938" y="2128838"/>
          <p14:tracePt t="311128" x="5214938" y="2151063"/>
          <p14:tracePt t="311145" x="5214938" y="2179638"/>
          <p14:tracePt t="311161" x="5214938" y="2200275"/>
          <p14:tracePt t="311179" x="5214938" y="2214563"/>
          <p14:tracePt t="311195" x="5214938" y="2236788"/>
          <p14:tracePt t="311211" x="5214938" y="2265363"/>
          <p14:tracePt t="311227" x="5214938" y="2279650"/>
          <p14:tracePt t="311263" x="5222875" y="2293938"/>
          <p14:tracePt t="311271" x="5251450" y="2300288"/>
          <p14:tracePt t="311278" x="5280025" y="2328863"/>
          <p14:tracePt t="311294" x="5300663" y="2336800"/>
          <p14:tracePt t="311311" x="5357813" y="2365375"/>
          <p14:tracePt t="311328" x="5372100" y="2371725"/>
          <p14:tracePt t="311345" x="5414963" y="2371725"/>
          <p14:tracePt t="311361" x="5451475" y="2379663"/>
          <p14:tracePt t="311379" x="5486400" y="2379663"/>
          <p14:tracePt t="311394" x="5522913" y="2379663"/>
          <p14:tracePt t="311411" x="5543550" y="2379663"/>
          <p14:tracePt t="311427" x="5580063" y="2379663"/>
          <p14:tracePt t="311445" x="5614988" y="2379663"/>
          <p14:tracePt t="311460" x="5651500" y="2379663"/>
          <p14:tracePt t="311479" x="5665788" y="2379663"/>
          <p14:tracePt t="311494" x="5700713" y="2379663"/>
          <p14:tracePt t="311511" x="5743575" y="2371725"/>
          <p14:tracePt t="311528" x="5780088" y="2365375"/>
          <p14:tracePt t="311544" x="5794375" y="2357438"/>
          <p14:tracePt t="311561" x="5822950" y="2336800"/>
          <p14:tracePt t="311578" x="5837238" y="2322513"/>
          <p14:tracePt t="311594" x="5857875" y="2314575"/>
          <p14:tracePt t="311611" x="5886450" y="2293938"/>
          <p14:tracePt t="311627" x="5922963" y="2271713"/>
          <p14:tracePt t="311645" x="5929313" y="2265363"/>
          <p14:tracePt t="311660" x="5943600" y="2236788"/>
          <p14:tracePt t="311678" x="5943600" y="2208213"/>
          <p14:tracePt t="311694" x="5943600" y="2171700"/>
          <p14:tracePt t="311711" x="5943600" y="2151063"/>
          <p14:tracePt t="311727" x="5929313" y="2114550"/>
          <p14:tracePt t="311743" x="5894388" y="2100263"/>
          <p14:tracePt t="311760" x="5851525" y="2071688"/>
          <p14:tracePt t="311778" x="5815013" y="2057400"/>
          <p14:tracePt t="311794" x="5786438" y="2057400"/>
          <p14:tracePt t="311810" x="5757863" y="2028825"/>
          <p14:tracePt t="311827" x="5729288" y="2022475"/>
          <p14:tracePt t="311844" x="5694363" y="2014538"/>
          <p14:tracePt t="311860" x="5680075" y="1993900"/>
          <p14:tracePt t="311860" x="5651500" y="1993900"/>
          <p14:tracePt t="311878" x="5629275" y="1985963"/>
          <p14:tracePt t="311894" x="5622925" y="1985963"/>
          <p14:tracePt t="311910" x="5594350" y="1979613"/>
          <p14:tracePt t="311927" x="5580063" y="1979613"/>
          <p14:tracePt t="311943" x="5557838" y="1979613"/>
          <p14:tracePt t="311960" x="5529263" y="1979613"/>
          <p14:tracePt t="311977" x="5494338" y="1979613"/>
          <p14:tracePt t="311993" x="5480050" y="1979613"/>
          <p14:tracePt t="312010" x="5457825" y="1979613"/>
          <p14:tracePt t="312027" x="5429250" y="1985963"/>
          <p14:tracePt t="312043" x="5414963" y="1993900"/>
          <p14:tracePt t="312060" x="5400675" y="1993900"/>
          <p14:tracePt t="312077" x="5372100" y="2014538"/>
          <p14:tracePt t="312093" x="5343525" y="2028825"/>
          <p14:tracePt t="312110" x="5322888" y="2043113"/>
          <p14:tracePt t="312127" x="5300663" y="2057400"/>
          <p14:tracePt t="312143" x="5300663" y="2065338"/>
          <p14:tracePt t="312161" x="5294313" y="2085975"/>
          <p14:tracePt t="312177" x="5294313" y="2100263"/>
          <p14:tracePt t="312194" x="5280025" y="2108200"/>
          <p14:tracePt t="312230" x="5280025" y="2114550"/>
          <p14:tracePt t="312243" x="5280025" y="2122488"/>
          <p14:tracePt t="312246" x="5280025" y="2143125"/>
          <p14:tracePt t="312261" x="5280025" y="2157413"/>
          <p14:tracePt t="312261" x="5280025" y="2185988"/>
          <p14:tracePt t="312278" x="5280025" y="2193925"/>
          <p14:tracePt t="312278" x="5280025" y="2214563"/>
          <p14:tracePt t="312294" x="5314950" y="2251075"/>
          <p14:tracePt t="312310" x="5329238" y="2271713"/>
          <p14:tracePt t="312327" x="5351463" y="2279650"/>
          <p14:tracePt t="312343" x="5372100" y="2286000"/>
          <p14:tracePt t="312360" x="5394325" y="2293938"/>
          <p14:tracePt t="312377" x="5429250" y="2314575"/>
          <p14:tracePt t="312394" x="5457825" y="2314575"/>
          <p14:tracePt t="312410" x="5480050" y="2322513"/>
          <p14:tracePt t="312427" x="5500688" y="2322513"/>
          <p14:tracePt t="312443" x="5543550" y="2322513"/>
          <p14:tracePt t="312460" x="5580063" y="2322513"/>
          <p14:tracePt t="312476" x="5622925" y="2322513"/>
          <p14:tracePt t="312493" x="5643563" y="2322513"/>
          <p14:tracePt t="312510" x="5729288" y="2308225"/>
          <p14:tracePt t="312528" x="5772150" y="2293938"/>
          <p14:tracePt t="312543" x="5822950" y="2271713"/>
          <p14:tracePt t="312560" x="5857875" y="2265363"/>
          <p14:tracePt t="312575" x="5872163" y="2257425"/>
          <p14:tracePt t="312592" x="5915025" y="2251075"/>
          <p14:tracePt t="312609" x="5951538" y="2251075"/>
          <p14:tracePt t="312626" x="6043613" y="2214563"/>
          <p14:tracePt t="312642" x="6157913" y="2193925"/>
          <p14:tracePt t="312660" x="6257925" y="2157413"/>
          <p14:tracePt t="312676" x="6308725" y="2143125"/>
          <p14:tracePt t="312693" x="6323013" y="2143125"/>
          <p14:tracePt t="312709" x="6343650" y="2136775"/>
          <p14:tracePt t="312726" x="6386513" y="2122488"/>
          <p14:tracePt t="312742" x="6437313" y="2100263"/>
          <p14:tracePt t="312759" x="6480175" y="2093913"/>
          <p14:tracePt t="312775" x="6494463" y="2093913"/>
          <p14:tracePt t="312793" x="6508750" y="2079625"/>
          <p14:tracePt t="312838" x="6529388" y="2071688"/>
          <p14:tracePt t="312846" x="6543675" y="2051050"/>
          <p14:tracePt t="312846" x="6551613" y="2043113"/>
          <p14:tracePt t="312870" x="6557963" y="2028825"/>
          <p14:tracePt t="312877" x="6565900" y="2022475"/>
          <p14:tracePt t="312885" x="6572250" y="2014538"/>
          <p14:tracePt t="312893" x="6580188" y="2008188"/>
          <p14:tracePt t="312909" x="6586538" y="1993900"/>
          <p14:tracePt t="312926" x="6615113" y="1985963"/>
          <p14:tracePt t="312974" x="6623050" y="1979613"/>
          <p14:tracePt t="312982" x="6643688" y="1979613"/>
          <p14:tracePt t="312986" x="6651625" y="1979613"/>
          <p14:tracePt t="312993" x="6686550" y="1979613"/>
          <p14:tracePt t="313008" x="6715125" y="1979613"/>
          <p14:tracePt t="313026" x="6729413" y="1979613"/>
          <p14:tracePt t="313042" x="6757988" y="1979613"/>
          <p14:tracePt t="313059" x="6765925" y="1979613"/>
          <p14:tracePt t="313075" x="6772275" y="1979613"/>
          <p14:tracePt t="313092" x="6780213" y="2000250"/>
          <p14:tracePt t="313108" x="6780213" y="2085975"/>
          <p14:tracePt t="313126" x="6780213" y="2128838"/>
          <p14:tracePt t="313142" x="6765925" y="2185988"/>
          <p14:tracePt t="313159" x="6743700" y="2222500"/>
          <p14:tracePt t="313175" x="6708775" y="2251075"/>
          <p14:tracePt t="313193" x="6672263" y="2279650"/>
          <p14:tracePt t="313208" x="6629400" y="2293938"/>
          <p14:tracePt t="313226" x="6600825" y="2322513"/>
          <p14:tracePt t="313241" x="6586538" y="2336800"/>
          <p14:tracePt t="313259" x="6557963" y="2351088"/>
          <p14:tracePt t="313274" x="6543675" y="2357438"/>
          <p14:tracePt t="313292" x="6500813" y="2379663"/>
          <p14:tracePt t="313308" x="6486525" y="2386013"/>
          <p14:tracePt t="313308" x="6472238" y="2386013"/>
          <p14:tracePt t="313326" x="6451600" y="2386013"/>
          <p14:tracePt t="313342" x="6429375" y="2386013"/>
          <p14:tracePt t="313358" x="6394450" y="2386013"/>
          <p14:tracePt t="313375" x="6372225" y="2386013"/>
          <p14:tracePt t="313392" x="6329363" y="2379663"/>
          <p14:tracePt t="313408" x="6300788" y="2357438"/>
          <p14:tracePt t="313425" x="6272213" y="2322513"/>
          <p14:tracePt t="313441" x="6265863" y="2286000"/>
          <p14:tracePt t="313458" x="6243638" y="2228850"/>
          <p14:tracePt t="313475" x="6215063" y="2151063"/>
          <p14:tracePt t="313492" x="6194425" y="2093913"/>
          <p14:tracePt t="313508" x="6186488" y="2051050"/>
          <p14:tracePt t="313508" x="6180138" y="2043113"/>
          <p14:tracePt t="313542" x="6180138" y="2028825"/>
          <p14:tracePt t="313542" x="6180138" y="2022475"/>
          <p14:tracePt t="313558" x="6180138" y="2000250"/>
          <p14:tracePt t="313574" x="6180138" y="1979613"/>
          <p14:tracePt t="313591" x="6180138" y="1971675"/>
          <p14:tracePt t="313607" x="6186488" y="1951038"/>
          <p14:tracePt t="313625" x="6215063" y="1936750"/>
          <p14:tracePt t="313641" x="6229350" y="1928813"/>
          <p14:tracePt t="313657" x="6265863" y="1914525"/>
          <p14:tracePt t="313674" x="6300788" y="1900238"/>
          <p14:tracePt t="313692" x="6329363" y="1885950"/>
          <p14:tracePt t="313708" x="6357938" y="1879600"/>
          <p14:tracePt t="313725" x="6386513" y="1879600"/>
          <p14:tracePt t="313741" x="6429375" y="1857375"/>
          <p14:tracePt t="313759" x="6465888" y="1857375"/>
          <p14:tracePt t="313774" x="6480175" y="1851025"/>
          <p14:tracePt t="313791" x="6500813" y="1851025"/>
          <p14:tracePt t="313808" x="6508750" y="1851025"/>
          <p14:tracePt t="313824" x="6529388" y="1851025"/>
          <p14:tracePt t="313841" x="6557963" y="1857375"/>
          <p14:tracePt t="313858" x="6594475" y="1865313"/>
          <p14:tracePt t="313874" x="6615113" y="1865313"/>
          <p14:tracePt t="313892" x="6637338" y="1879600"/>
          <p14:tracePt t="313907" x="6651625" y="1893888"/>
          <p14:tracePt t="313924" x="6672263" y="1900238"/>
          <p14:tracePt t="313965" x="6680200" y="1900238"/>
          <p14:tracePt t="313973" x="6686550" y="1900238"/>
          <p14:tracePt t="313978" x="6700838" y="1908175"/>
          <p14:tracePt t="313990" x="6715125" y="1914525"/>
          <p14:tracePt t="314007" x="6729413" y="1936750"/>
          <p14:tracePt t="314054" x="6737350" y="1943100"/>
          <p14:tracePt t="314063" x="6757988" y="1951038"/>
          <p14:tracePt t="314069" x="6765925" y="1965325"/>
          <p14:tracePt t="314075" x="6772275" y="1971675"/>
          <p14:tracePt t="314091" x="6772275" y="2008188"/>
          <p14:tracePt t="314107" x="6794500" y="2036763"/>
          <p14:tracePt t="314124" x="6794500" y="2057400"/>
          <p14:tracePt t="314124" x="6794500" y="2071688"/>
          <p14:tracePt t="314142" x="6794500" y="2085975"/>
          <p14:tracePt t="314156" x="6794500" y="2122488"/>
          <p14:tracePt t="314175" x="6794500" y="2151063"/>
          <p14:tracePt t="314190" x="6794500" y="2179638"/>
          <p14:tracePt t="314207" x="6757988" y="2193925"/>
          <p14:tracePt t="314224" x="6700838" y="2222500"/>
          <p14:tracePt t="314240" x="6608763" y="2243138"/>
          <p14:tracePt t="314256" x="6465888" y="2271713"/>
          <p14:tracePt t="314273" x="6308725" y="2271713"/>
          <p14:tracePt t="314290" x="6086475" y="2286000"/>
          <p14:tracePt t="314308" x="5843588" y="2286000"/>
          <p14:tracePt t="314323" x="5614988" y="2308225"/>
          <p14:tracePt t="314341" x="5457825" y="2336800"/>
          <p14:tracePt t="314357" x="5265738" y="2336800"/>
          <p14:tracePt t="314375" x="5108575" y="2336800"/>
          <p14:tracePt t="314390" x="4986338" y="2336800"/>
          <p14:tracePt t="314408" x="4829175" y="2336800"/>
          <p14:tracePt t="314423" x="4672013" y="2336800"/>
          <p14:tracePt t="314441" x="4514850" y="2343150"/>
          <p14:tracePt t="314456" x="4343400" y="2343150"/>
          <p14:tracePt t="314473" x="4229100" y="2357438"/>
          <p14:tracePt t="314490" x="4157663" y="2371725"/>
          <p14:tracePt t="314506" x="4114800" y="2371725"/>
          <p14:tracePt t="314523" x="4108450" y="2371725"/>
          <p14:tracePt t="314540" x="4086225" y="2371725"/>
          <p14:tracePt t="314556" x="4043363" y="2371725"/>
          <p14:tracePt t="314556" x="4037013" y="2371725"/>
          <p14:tracePt t="314574" x="4000500" y="2371725"/>
          <p14:tracePt t="314589" x="3957638" y="2371725"/>
          <p14:tracePt t="314607" x="3922713" y="2386013"/>
          <p14:tracePt t="314622" x="3908425" y="2386013"/>
          <p14:tracePt t="314640" x="3886200" y="2386013"/>
          <p14:tracePt t="314656" x="3865563" y="2386013"/>
          <p14:tracePt t="314674" x="3829050" y="2386013"/>
          <p14:tracePt t="314689" x="3771900" y="2386013"/>
          <p14:tracePt t="314706" x="3729038" y="2386013"/>
          <p14:tracePt t="314722" x="3686175" y="2386013"/>
          <p14:tracePt t="314739" x="3643313" y="2400300"/>
          <p14:tracePt t="314756" x="3614738" y="2400300"/>
          <p14:tracePt t="314773" x="3586163" y="2400300"/>
          <p14:tracePt t="314789" x="3551238" y="2400300"/>
          <p14:tracePt t="314807" x="3500438" y="2400300"/>
          <p14:tracePt t="314823" x="3451225" y="2400300"/>
          <p14:tracePt t="314840" x="3400425" y="2400300"/>
          <p14:tracePt t="314856" x="3386138" y="2400300"/>
          <p14:tracePt t="314873" x="3357563" y="2400300"/>
          <p14:tracePt t="314890" x="3328988" y="2393950"/>
          <p14:tracePt t="314907" x="3271838" y="2386013"/>
          <p14:tracePt t="314923" x="3236913" y="2386013"/>
          <p14:tracePt t="314940" x="3228975" y="2379663"/>
          <p14:tracePt t="314955" x="3214688" y="2371725"/>
          <p14:tracePt t="314973" x="3208338" y="2365375"/>
          <p14:tracePt t="314990" x="3194050" y="2336800"/>
          <p14:tracePt t="315006" x="3186113" y="2308225"/>
          <p14:tracePt t="315022" x="3171825" y="2279650"/>
          <p14:tracePt t="315039" x="3151188" y="2271713"/>
          <p14:tracePt t="315077" x="3143250" y="2243138"/>
          <p14:tracePt t="315085" x="3143250" y="2222500"/>
          <p14:tracePt t="315094" x="3136900" y="2200275"/>
          <p14:tracePt t="315105" x="3136900" y="2179638"/>
          <p14:tracePt t="315122" x="3136900" y="2143125"/>
          <p14:tracePt t="315140" x="3143250" y="2100263"/>
          <p14:tracePt t="315155" x="3151188" y="2093913"/>
          <p14:tracePt t="315173" x="3165475" y="2079625"/>
          <p14:tracePt t="315189" x="3194050" y="2051050"/>
          <p14:tracePt t="315206" x="3208338" y="2036763"/>
          <p14:tracePt t="315222" x="3228975" y="2014538"/>
          <p14:tracePt t="315239" x="3257550" y="2008188"/>
          <p14:tracePt t="315255" x="3279775" y="1993900"/>
          <p14:tracePt t="315272" x="3322638" y="1985963"/>
          <p14:tracePt t="315288" x="3365500" y="1965325"/>
          <p14:tracePt t="315306" x="3414713" y="1943100"/>
          <p14:tracePt t="315322" x="3457575" y="1943100"/>
          <p14:tracePt t="315340" x="3486150" y="1928813"/>
          <p14:tracePt t="315355" x="3536950" y="1922463"/>
          <p14:tracePt t="315373" x="3586163" y="1893888"/>
          <p14:tracePt t="315388" x="3671888" y="1871663"/>
          <p14:tracePt t="315406" x="3714750" y="1857375"/>
          <p14:tracePt t="315422" x="3751263" y="1851025"/>
          <p14:tracePt t="315438" x="3765550" y="1851025"/>
          <p14:tracePt t="315455" x="3786188" y="1851025"/>
          <p14:tracePt t="315471" x="3829050" y="1851025"/>
          <p14:tracePt t="315488" x="3851275" y="1851025"/>
          <p14:tracePt t="315506" x="3886200" y="1851025"/>
          <p14:tracePt t="315522" x="3908425" y="1851025"/>
          <p14:tracePt t="315539" x="3914775" y="1851025"/>
          <p14:tracePt t="315555" x="3951288" y="1851025"/>
          <p14:tracePt t="315572" x="3979863" y="1857375"/>
          <p14:tracePt t="315588" x="3986213" y="1865313"/>
          <p14:tracePt t="315588" x="3994150" y="1871663"/>
          <p14:tracePt t="315623" x="4000500" y="1879600"/>
          <p14:tracePt t="315623" x="4014788" y="1893888"/>
          <p14:tracePt t="315639" x="4014788" y="1928813"/>
          <p14:tracePt t="315654" x="4043363" y="1985963"/>
          <p14:tracePt t="315671" x="4051300" y="2014538"/>
          <p14:tracePt t="315688" x="4051300" y="2065338"/>
          <p14:tracePt t="315704" x="4051300" y="2093913"/>
          <p14:tracePt t="315721" x="4051300" y="2108200"/>
          <p14:tracePt t="315738" x="4051300" y="2114550"/>
          <p14:tracePt t="315755" x="4051300" y="2136775"/>
          <p14:tracePt t="315805" x="4051300" y="2157413"/>
          <p14:tracePt t="315813" x="4043363" y="2165350"/>
          <p14:tracePt t="315821" x="4043363" y="2171700"/>
          <p14:tracePt t="315824" x="4014788" y="2185988"/>
          <p14:tracePt t="315838" x="4008438" y="2193925"/>
          <p14:tracePt t="315854" x="3979863" y="2200275"/>
          <p14:tracePt t="315872" x="3957638" y="2200275"/>
          <p14:tracePt t="315888" x="3914775" y="2228850"/>
          <p14:tracePt t="315905" x="3879850" y="2243138"/>
          <p14:tracePt t="315921" x="3843338" y="2265363"/>
          <p14:tracePt t="315937" x="3829050" y="2271713"/>
          <p14:tracePt t="315954" x="3808413" y="2271713"/>
          <p14:tracePt t="315971" x="3794125" y="2279650"/>
          <p14:tracePt t="315987" x="3751263" y="2279650"/>
          <p14:tracePt t="316005" x="3729038" y="2286000"/>
          <p14:tracePt t="316020" x="3694113" y="2286000"/>
          <p14:tracePt t="316038" x="3665538" y="2286000"/>
          <p14:tracePt t="316055" x="3643313" y="2286000"/>
          <p14:tracePt t="316071" x="3636963" y="2286000"/>
          <p14:tracePt t="316088" x="3614738" y="2300288"/>
          <p14:tracePt t="316104" x="3600450" y="2300288"/>
          <p14:tracePt t="316121" x="3565525" y="2300288"/>
          <p14:tracePt t="316138" x="3557588" y="2300288"/>
          <p14:tracePt t="316155" x="3551238" y="2300288"/>
          <p14:tracePt t="316170" x="3529013" y="2293938"/>
          <p14:tracePt t="316188" x="3522663" y="2286000"/>
          <p14:tracePt t="316203" x="3494088" y="2286000"/>
          <p14:tracePt t="316203" x="3479800" y="2265363"/>
          <p14:tracePt t="316237" x="3451225" y="2265363"/>
          <p14:tracePt t="316238" x="3436938" y="2251075"/>
          <p14:tracePt t="316255" x="3429000" y="2243138"/>
          <p14:tracePt t="316270" x="3408363" y="2214563"/>
          <p14:tracePt t="316288" x="3394075" y="2193925"/>
          <p14:tracePt t="316304" x="3386138" y="2171700"/>
          <p14:tracePt t="316320" x="3357563" y="2122488"/>
          <p14:tracePt t="316337" x="3351213" y="2108200"/>
          <p14:tracePt t="316354" x="3343275" y="2100263"/>
          <p14:tracePt t="316370" x="3336925" y="2085975"/>
          <p14:tracePt t="316413" x="3336925" y="2071688"/>
          <p14:tracePt t="316422" x="3336925" y="2065338"/>
          <p14:tracePt t="316462" x="3336925" y="2057400"/>
          <p14:tracePt t="316518" x="3336925" y="2051050"/>
          <p14:tracePt t="316549" x="3336925" y="2036763"/>
          <p14:tracePt t="316558" x="3357563" y="2014538"/>
          <p14:tracePt t="316565" x="3365500" y="2014538"/>
          <p14:tracePt t="316573" x="3371850" y="2008188"/>
          <p14:tracePt t="316582" x="3408363" y="2000250"/>
          <p14:tracePt t="316606" x="3414713" y="2000250"/>
          <p14:tracePt t="316614" x="3429000" y="2000250"/>
          <p14:tracePt t="316620" x="3451225" y="1985963"/>
          <p14:tracePt t="316637" x="3479800" y="1971675"/>
          <p14:tracePt t="316654" x="3514725" y="1965325"/>
          <p14:tracePt t="316670" x="3543300" y="1957388"/>
          <p14:tracePt t="316687" x="3586163" y="1936750"/>
          <p14:tracePt t="316703" x="3614738" y="1928813"/>
          <p14:tracePt t="316720" x="3629025" y="1922463"/>
          <p14:tracePt t="316737" x="3643313" y="1922463"/>
          <p14:tracePt t="316754" x="3657600" y="1922463"/>
          <p14:tracePt t="316770" x="3665538" y="1922463"/>
          <p14:tracePt t="316787" x="3686175" y="1922463"/>
          <p14:tracePt t="316803" x="3694113" y="1922463"/>
          <p14:tracePt t="316837" x="3700463" y="1922463"/>
          <p14:tracePt t="316853" x="3722688" y="1922463"/>
          <p14:tracePt t="316855" x="3736975" y="1922463"/>
          <p14:tracePt t="316869" x="3751263" y="1922463"/>
          <p14:tracePt t="316887" x="3757613" y="1922463"/>
          <p14:tracePt t="316903" x="3786188" y="1922463"/>
          <p14:tracePt t="316920" x="3794125" y="1928813"/>
          <p14:tracePt t="316958" x="3800475" y="1936750"/>
          <p14:tracePt t="316970" x="3814763" y="1957388"/>
          <p14:tracePt t="316973" x="3851275" y="2000250"/>
          <p14:tracePt t="316987" x="3886200" y="2051050"/>
          <p14:tracePt t="317003" x="3914775" y="2071688"/>
          <p14:tracePt t="317020" x="3929063" y="2093913"/>
          <p14:tracePt t="317069" x="3929063" y="2100263"/>
          <p14:tracePt t="317069" x="3929063" y="2108200"/>
          <p14:tracePt t="317085" x="3937000" y="2114550"/>
          <p14:tracePt t="317093" x="3937000" y="2122488"/>
          <p14:tracePt t="317102" x="3937000" y="2136775"/>
          <p14:tracePt t="317109" x="3937000" y="2143125"/>
          <p14:tracePt t="317120" x="3937000" y="2157413"/>
          <p14:tracePt t="317136" x="3929063" y="2165350"/>
          <p14:tracePt t="317153" x="3908425" y="2179638"/>
          <p14:tracePt t="317169" x="3886200" y="2185988"/>
          <p14:tracePt t="317186" x="3851275" y="2200275"/>
          <p14:tracePt t="317202" x="3814763" y="2200275"/>
          <p14:tracePt t="317220" x="3771900" y="2208213"/>
          <p14:tracePt t="317236" x="3729038" y="2208213"/>
          <p14:tracePt t="317236" x="3700463" y="2228850"/>
          <p14:tracePt t="317254" x="3694113" y="2228850"/>
          <p14:tracePt t="317269" x="3679825" y="2228850"/>
          <p14:tracePt t="317286" x="3643313" y="2236788"/>
          <p14:tracePt t="317303" x="3629025" y="2243138"/>
          <p14:tracePt t="317318" x="3608388" y="2243138"/>
          <p14:tracePt t="317336" x="3594100" y="2243138"/>
          <p14:tracePt t="317353" x="3565525" y="2243138"/>
          <p14:tracePt t="317369" x="3557588" y="2243138"/>
          <p14:tracePt t="317413" x="3551238" y="2243138"/>
          <p14:tracePt t="317421" x="3529013" y="2243138"/>
          <p14:tracePt t="317429" x="3522663" y="2243138"/>
          <p14:tracePt t="317438" x="3500438" y="2243138"/>
          <p14:tracePt t="317452" x="3479800" y="2243138"/>
          <p14:tracePt t="317469" x="3471863" y="2236788"/>
          <p14:tracePt t="317486" x="3451225" y="2228850"/>
          <p14:tracePt t="317503" x="3443288" y="2228850"/>
          <p14:tracePt t="317519" x="3414713" y="2208213"/>
          <p14:tracePt t="317536" x="3400425" y="2185988"/>
          <p14:tracePt t="317552" x="3400425" y="2165350"/>
          <p14:tracePt t="317569" x="3400425" y="2157413"/>
          <p14:tracePt t="317586" x="3400425" y="2151063"/>
          <p14:tracePt t="317602" x="3400425" y="2143125"/>
          <p14:tracePt t="317646" x="3400425" y="2128838"/>
          <p14:tracePt t="317657" x="3400425" y="2108200"/>
          <p14:tracePt t="317669" x="3408363" y="2100263"/>
          <p14:tracePt t="317672" x="3414713" y="2093913"/>
          <p14:tracePt t="317685" x="3436938" y="2079625"/>
          <p14:tracePt t="317725" x="3443288" y="2071688"/>
          <p14:tracePt t="317733" x="3451225" y="2071688"/>
          <p14:tracePt t="317737" x="3471863" y="2065338"/>
          <p14:tracePt t="317752" x="3514725" y="2028825"/>
          <p14:tracePt t="317768" x="3529013" y="2022475"/>
          <p14:tracePt t="317785" x="3565525" y="2014538"/>
          <p14:tracePt t="317801" x="3586163" y="1993900"/>
          <p14:tracePt t="317818" x="3600450" y="1985963"/>
          <p14:tracePt t="317835" x="3608388" y="1985963"/>
          <p14:tracePt t="317852" x="3643313" y="1979613"/>
          <p14:tracePt t="317868" x="3657600" y="1971675"/>
          <p14:tracePt t="317868" x="3671888" y="1971675"/>
          <p14:tracePt t="317886" x="3679825" y="1971675"/>
          <p14:tracePt t="317902" x="3714750" y="1971675"/>
          <p14:tracePt t="317919" x="3736975" y="1971675"/>
          <p14:tracePt t="317935" x="3751263" y="1971675"/>
          <p14:tracePt t="317951" x="3765550" y="1971675"/>
          <p14:tracePt t="317997" x="3771900" y="1971675"/>
          <p14:tracePt t="318029" x="3779838" y="1971675"/>
          <p14:tracePt t="318045" x="3794125" y="1971675"/>
          <p14:tracePt t="318054" x="3800475" y="1971675"/>
          <p14:tracePt t="318067" x="3808413" y="1971675"/>
          <p14:tracePt t="318100" x="3814763" y="1971675"/>
          <p14:tracePt t="318109" x="3822700" y="1971675"/>
          <p14:tracePt t="318117" x="3822700" y="1979613"/>
          <p14:tracePt t="318126" x="3822700" y="2000250"/>
          <p14:tracePt t="318135" x="3836988" y="2036763"/>
          <p14:tracePt t="318152" x="3836988" y="2057400"/>
          <p14:tracePt t="318169" x="3836988" y="2079625"/>
          <p14:tracePt t="318184" x="3836988" y="2100263"/>
          <p14:tracePt t="318201" x="3829050" y="2122488"/>
          <p14:tracePt t="318218" x="3822700" y="2136775"/>
          <p14:tracePt t="318357" x="3843338" y="2136775"/>
          <p14:tracePt t="318366" x="3879850" y="2128838"/>
          <p14:tracePt t="318373" x="3937000" y="2122488"/>
          <p14:tracePt t="318385" x="3994150" y="2100263"/>
          <p14:tracePt t="318400" x="4108450" y="2071688"/>
          <p14:tracePt t="318402" x="4237038" y="2028825"/>
          <p14:tracePt t="318418" x="4351338" y="2000250"/>
          <p14:tracePt t="318434" x="4494213" y="1965325"/>
          <p14:tracePt t="318451" x="4772025" y="1943100"/>
          <p14:tracePt t="318468" x="5000625" y="1914525"/>
          <p14:tracePt t="318484" x="5222875" y="1914525"/>
          <p14:tracePt t="318501" x="5465763" y="1914525"/>
          <p14:tracePt t="318518" x="5572125" y="1914525"/>
          <p14:tracePt t="318535" x="5700713" y="1893888"/>
          <p14:tracePt t="318550" x="5794375" y="1879600"/>
          <p14:tracePt t="318568" x="5922963" y="1836738"/>
          <p14:tracePt t="318583" x="6080125" y="1822450"/>
          <p14:tracePt t="318602" x="6180138" y="1800225"/>
          <p14:tracePt t="318617" x="6265863" y="1785938"/>
          <p14:tracePt t="318635" x="6343650" y="1785938"/>
          <p14:tracePt t="318651" x="6423025" y="1785938"/>
          <p14:tracePt t="318668" x="6537325" y="1785938"/>
          <p14:tracePt t="318684" x="6715125" y="1785938"/>
          <p14:tracePt t="318701" x="6886575" y="1785938"/>
          <p14:tracePt t="318717" x="7094538" y="1785938"/>
          <p14:tracePt t="318735" x="7151688" y="1785938"/>
          <p14:tracePt t="318751" x="7186613" y="1785938"/>
          <p14:tracePt t="318768" x="7194550" y="1785938"/>
          <p14:tracePt t="318845" x="7200900" y="1785938"/>
          <p14:tracePt t="318862" x="7200900" y="1800225"/>
          <p14:tracePt t="318862" x="7200900" y="1822450"/>
          <p14:tracePt t="318884" x="7180263" y="1836738"/>
          <p14:tracePt t="318884" x="7051675" y="1908175"/>
          <p14:tracePt t="318900" x="6765925" y="1993900"/>
          <p14:tracePt t="318900" x="6586538" y="2051050"/>
          <p14:tracePt t="318918" x="6143625" y="2151063"/>
          <p14:tracePt t="318934" x="5715000" y="2214563"/>
          <p14:tracePt t="318950" x="5314950" y="2293938"/>
          <p14:tracePt t="318968" x="4937125" y="2357438"/>
          <p14:tracePt t="318984" x="4694238" y="2371725"/>
          <p14:tracePt t="319001" x="4486275" y="2408238"/>
          <p14:tracePt t="319017" x="4271963" y="2436813"/>
          <p14:tracePt t="319033" x="4094163" y="2471738"/>
          <p14:tracePt t="319050" x="4000500" y="2486025"/>
          <p14:tracePt t="319067" x="3986213" y="2486025"/>
          <p14:tracePt t="319102" x="3971925" y="2493963"/>
          <p14:tracePt t="319134" x="3957638" y="2493963"/>
          <p14:tracePt t="319141" x="3943350" y="2500313"/>
          <p14:tracePt t="319150" x="3929063" y="2500313"/>
          <p14:tracePt t="319166" x="3922713" y="2508250"/>
          <p14:tracePt t="319183" x="3914775" y="2514600"/>
          <p14:tracePt t="319229" x="3914775" y="2522538"/>
          <p14:tracePt t="319229" x="0" y="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15BBB5-C173-4A2A-AF0D-69586006701E}"/>
              </a:ext>
            </a:extLst>
          </p:cNvPr>
          <p:cNvSpPr>
            <a:spLocks noGrp="1"/>
          </p:cNvSpPr>
          <p:nvPr>
            <p:ph type="title"/>
          </p:nvPr>
        </p:nvSpPr>
        <p:spPr>
          <a:xfrm>
            <a:off x="431006" y="12253"/>
            <a:ext cx="8281987" cy="701675"/>
          </a:xfrm>
        </p:spPr>
        <p:txBody>
          <a:bodyPr/>
          <a:lstStyle/>
          <a:p>
            <a:r>
              <a:rPr lang="en-US" altLang="en-US" dirty="0"/>
              <a:t>What Happens on Writes</a:t>
            </a:r>
            <a:endParaRPr lang="en-US" dirty="0"/>
          </a:p>
        </p:txBody>
      </p:sp>
      <p:sp>
        <p:nvSpPr>
          <p:cNvPr id="3" name="Content Placeholder 2">
            <a:extLst>
              <a:ext uri="{FF2B5EF4-FFF2-40B4-BE49-F238E27FC236}">
                <a16:creationId xmlns="" xmlns:a16="http://schemas.microsoft.com/office/drawing/2014/main" id="{298F503C-C4BB-4C9C-94CD-7B83937EF997}"/>
              </a:ext>
            </a:extLst>
          </p:cNvPr>
          <p:cNvSpPr>
            <a:spLocks noGrp="1"/>
          </p:cNvSpPr>
          <p:nvPr>
            <p:ph idx="1"/>
          </p:nvPr>
        </p:nvSpPr>
        <p:spPr>
          <a:xfrm>
            <a:off x="442118" y="991964"/>
            <a:ext cx="8270875" cy="5111750"/>
          </a:xfrm>
        </p:spPr>
        <p:txBody>
          <a:bodyPr/>
          <a:lstStyle/>
          <a:p>
            <a:pPr>
              <a:lnSpc>
                <a:spcPct val="80000"/>
              </a:lnSpc>
            </a:pPr>
            <a:r>
              <a:rPr lang="en-US" altLang="en-US" dirty="0"/>
              <a:t>Write through: new data is written to both the cache block and the lower-level memory.</a:t>
            </a:r>
          </a:p>
          <a:p>
            <a:pPr lvl="1">
              <a:lnSpc>
                <a:spcPct val="80000"/>
              </a:lnSpc>
            </a:pPr>
            <a:r>
              <a:rPr lang="en-US" altLang="en-US" sz="2400" dirty="0"/>
              <a:t>Help to maintain cache consistency.</a:t>
            </a:r>
          </a:p>
          <a:p>
            <a:pPr>
              <a:lnSpc>
                <a:spcPct val="80000"/>
              </a:lnSpc>
            </a:pPr>
            <a:r>
              <a:rPr lang="en-US" altLang="en-US" dirty="0"/>
              <a:t>Write back: new data is written only to the cache block.</a:t>
            </a:r>
          </a:p>
          <a:p>
            <a:pPr lvl="1">
              <a:lnSpc>
                <a:spcPct val="80000"/>
              </a:lnSpc>
            </a:pPr>
            <a:r>
              <a:rPr lang="en-US" altLang="en-US" sz="2400" dirty="0"/>
              <a:t>Lower-level memory is updated when the block is replaced.</a:t>
            </a:r>
          </a:p>
          <a:p>
            <a:pPr lvl="1">
              <a:lnSpc>
                <a:spcPct val="80000"/>
              </a:lnSpc>
            </a:pPr>
            <a:r>
              <a:rPr lang="en-US" altLang="en-US" sz="2400" dirty="0"/>
              <a:t>A dirty bit is used to indicate the necessity.</a:t>
            </a:r>
          </a:p>
          <a:p>
            <a:pPr lvl="1">
              <a:lnSpc>
                <a:spcPct val="80000"/>
              </a:lnSpc>
            </a:pPr>
            <a:r>
              <a:rPr lang="en-US" altLang="en-US" sz="2400" dirty="0"/>
              <a:t>Help to reduce memory traffic.</a:t>
            </a:r>
          </a:p>
          <a:p>
            <a:pPr>
              <a:lnSpc>
                <a:spcPct val="80000"/>
              </a:lnSpc>
            </a:pPr>
            <a:r>
              <a:rPr lang="en-US" altLang="en-US" dirty="0"/>
              <a:t>What happens if the block is not found in cache?</a:t>
            </a:r>
          </a:p>
          <a:p>
            <a:endParaRPr lang="en-US" dirty="0"/>
          </a:p>
        </p:txBody>
      </p:sp>
      <p:sp>
        <p:nvSpPr>
          <p:cNvPr id="4" name="Footer Placeholder 3">
            <a:extLst>
              <a:ext uri="{FF2B5EF4-FFF2-40B4-BE49-F238E27FC236}">
                <a16:creationId xmlns="" xmlns:a16="http://schemas.microsoft.com/office/drawing/2014/main" id="{EF52DA7B-AC8C-4417-822F-CB9A36A1D5A2}"/>
              </a:ext>
            </a:extLst>
          </p:cNvPr>
          <p:cNvSpPr>
            <a:spLocks noGrp="1"/>
          </p:cNvSpPr>
          <p:nvPr>
            <p:ph type="ftr" sz="quarter" idx="10"/>
          </p:nvPr>
        </p:nvSpPr>
        <p:spPr/>
        <p:txBody>
          <a:bodyPr/>
          <a:lstStyle/>
          <a:p>
            <a:r>
              <a:rPr lang="en-US"/>
              <a:t>Copyright © 2019, Elsevier Inc. All rights Reserved</a:t>
            </a:r>
            <a:endParaRPr lang="en-AU"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045189993"/>
      </p:ext>
    </p:extLst>
  </p:cSld>
  <p:clrMapOvr>
    <a:masterClrMapping/>
  </p:clrMapOvr>
  <mc:AlternateContent xmlns:mc="http://schemas.openxmlformats.org/markup-compatibility/2006">
    <mc:Choice xmlns:p14="http://schemas.microsoft.com/office/powerpoint/2010/main" Requires="p14">
      <p:transition spd="slow" p14:dur="2000" advTm="382779"/>
    </mc:Choice>
    <mc:Fallback>
      <p:transition spd="slow" advTm="382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Effect transition="in" filter="fade">
                                      <p:cBhvr>
                                        <p:cTn id="4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4D5D193-E8DE-4DE0-8F32-8924BA835790}"/>
              </a:ext>
            </a:extLst>
          </p:cNvPr>
          <p:cNvSpPr>
            <a:spLocks noGrp="1"/>
          </p:cNvSpPr>
          <p:nvPr>
            <p:ph type="title"/>
          </p:nvPr>
        </p:nvSpPr>
        <p:spPr>
          <a:xfrm>
            <a:off x="431006" y="795"/>
            <a:ext cx="8281987" cy="701675"/>
          </a:xfrm>
        </p:spPr>
        <p:txBody>
          <a:bodyPr/>
          <a:lstStyle/>
          <a:p>
            <a:r>
              <a:rPr lang="en-US" altLang="en-US" dirty="0"/>
              <a:t>Write Allocation</a:t>
            </a:r>
            <a:endParaRPr lang="en-US" dirty="0"/>
          </a:p>
        </p:txBody>
      </p:sp>
      <p:sp>
        <p:nvSpPr>
          <p:cNvPr id="3" name="Content Placeholder 2">
            <a:extLst>
              <a:ext uri="{FF2B5EF4-FFF2-40B4-BE49-F238E27FC236}">
                <a16:creationId xmlns="" xmlns:a16="http://schemas.microsoft.com/office/drawing/2014/main" id="{5DDCC5D0-FCD0-469D-9EC4-B4207A628AF6}"/>
              </a:ext>
            </a:extLst>
          </p:cNvPr>
          <p:cNvSpPr>
            <a:spLocks noGrp="1"/>
          </p:cNvSpPr>
          <p:nvPr>
            <p:ph idx="1"/>
          </p:nvPr>
        </p:nvSpPr>
        <p:spPr>
          <a:xfrm>
            <a:off x="543718" y="873125"/>
            <a:ext cx="8270875" cy="5111750"/>
          </a:xfrm>
        </p:spPr>
        <p:txBody>
          <a:bodyPr/>
          <a:lstStyle/>
          <a:p>
            <a:r>
              <a:rPr lang="en-US" altLang="en-US" sz="2800" dirty="0"/>
              <a:t>Write allocate: Fetch the block into cache, then write the data (usually combined with write back).</a:t>
            </a:r>
          </a:p>
          <a:p>
            <a:r>
              <a:rPr lang="en-US" altLang="en-US" sz="2800" dirty="0"/>
              <a:t>No-write allocate: Do not fetch the block into cache (usually combined with write through).</a:t>
            </a:r>
          </a:p>
          <a:p>
            <a:r>
              <a:rPr lang="en-US" altLang="en-US" sz="2800" dirty="0"/>
              <a:t>Pros and Cons of each?</a:t>
            </a:r>
          </a:p>
          <a:p>
            <a:pPr lvl="1"/>
            <a:r>
              <a:rPr lang="en-US" altLang="en-US" sz="2000" dirty="0"/>
              <a:t>WT: read misses cannot result in writes.</a:t>
            </a:r>
          </a:p>
          <a:p>
            <a:pPr lvl="1"/>
            <a:r>
              <a:rPr lang="en-US" altLang="en-US" sz="2000" dirty="0"/>
              <a:t>WB: no repeated writes to same location.</a:t>
            </a:r>
          </a:p>
          <a:p>
            <a:r>
              <a:rPr lang="en-US" altLang="en-US" sz="2800" dirty="0"/>
              <a:t>WT always combined with write buffers so that don</a:t>
            </a:r>
            <a:r>
              <a:rPr lang="en-US" altLang="en-US" sz="2800" dirty="0">
                <a:latin typeface="Times New Roman" panose="02020603050405020304" pitchFamily="18" charset="0"/>
              </a:rPr>
              <a:t>’</a:t>
            </a:r>
            <a:r>
              <a:rPr lang="en-US" altLang="en-US" sz="2800" dirty="0"/>
              <a:t>t wait for lower level memory.</a:t>
            </a:r>
          </a:p>
          <a:p>
            <a:endParaRPr lang="en-US" sz="2800" dirty="0"/>
          </a:p>
        </p:txBody>
      </p:sp>
      <p:sp>
        <p:nvSpPr>
          <p:cNvPr id="4" name="Footer Placeholder 3">
            <a:extLst>
              <a:ext uri="{FF2B5EF4-FFF2-40B4-BE49-F238E27FC236}">
                <a16:creationId xmlns="" xmlns:a16="http://schemas.microsoft.com/office/drawing/2014/main" id="{D38FD64E-4A76-4740-A6D2-22AD90FD1800}"/>
              </a:ext>
            </a:extLst>
          </p:cNvPr>
          <p:cNvSpPr>
            <a:spLocks noGrp="1"/>
          </p:cNvSpPr>
          <p:nvPr>
            <p:ph type="ftr" sz="quarter" idx="10"/>
          </p:nvPr>
        </p:nvSpPr>
        <p:spPr/>
        <p:txBody>
          <a:bodyPr/>
          <a:lstStyle/>
          <a:p>
            <a:r>
              <a:rPr lang="en-US"/>
              <a:t>Copyright © 2019, Elsevier Inc. All rights Reserved</a:t>
            </a:r>
            <a:endParaRPr lang="en-AU"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221098910"/>
      </p:ext>
    </p:extLst>
  </p:cSld>
  <p:clrMapOvr>
    <a:masterClrMapping/>
  </p:clrMapOvr>
  <mc:AlternateContent xmlns:mc="http://schemas.openxmlformats.org/markup-compatibility/2006">
    <mc:Choice xmlns:p14="http://schemas.microsoft.com/office/powerpoint/2010/main" Requires="p14">
      <p:transition spd="slow" p14:dur="2000" advTm="495710"/>
    </mc:Choice>
    <mc:Fallback>
      <p:transition spd="slow" advTm="495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500"/>
                                        <p:tgtEl>
                                          <p:spTgt spid="3">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5" end="5"/>
                                            </p:txEl>
                                          </p:spTgt>
                                        </p:tgtEl>
                                        <p:attrNameLst>
                                          <p:attrName>style.visibility</p:attrName>
                                        </p:attrNameLst>
                                      </p:cBhvr>
                                      <p:to>
                                        <p:strVal val="visible"/>
                                      </p:to>
                                    </p:set>
                                    <p:animEffect transition="in" filter="fade">
                                      <p:cBhvr>
                                        <p:cTn id="3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0534A14-A82A-4676-B53D-958857FF69E9}"/>
              </a:ext>
            </a:extLst>
          </p:cNvPr>
          <p:cNvSpPr>
            <a:spLocks noGrp="1"/>
          </p:cNvSpPr>
          <p:nvPr>
            <p:ph type="title"/>
          </p:nvPr>
        </p:nvSpPr>
        <p:spPr>
          <a:xfrm>
            <a:off x="281960" y="87361"/>
            <a:ext cx="8281987" cy="701675"/>
          </a:xfrm>
        </p:spPr>
        <p:txBody>
          <a:bodyPr/>
          <a:lstStyle/>
          <a:p>
            <a:r>
              <a:rPr lang="en-US" altLang="en-US" dirty="0"/>
              <a:t>Write Buffer for Write Through</a:t>
            </a:r>
            <a:endParaRPr lang="en-US" dirty="0"/>
          </a:p>
        </p:txBody>
      </p:sp>
      <p:sp>
        <p:nvSpPr>
          <p:cNvPr id="4" name="Footer Placeholder 3">
            <a:extLst>
              <a:ext uri="{FF2B5EF4-FFF2-40B4-BE49-F238E27FC236}">
                <a16:creationId xmlns="" xmlns:a16="http://schemas.microsoft.com/office/drawing/2014/main" id="{95F1436C-90F5-4605-8FA0-14D89FDA6C97}"/>
              </a:ext>
            </a:extLst>
          </p:cNvPr>
          <p:cNvSpPr>
            <a:spLocks noGrp="1"/>
          </p:cNvSpPr>
          <p:nvPr>
            <p:ph type="ftr" sz="quarter" idx="10"/>
          </p:nvPr>
        </p:nvSpPr>
        <p:spPr/>
        <p:txBody>
          <a:bodyPr/>
          <a:lstStyle/>
          <a:p>
            <a:r>
              <a:rPr lang="en-US"/>
              <a:t>Copyright © 2019, Elsevier Inc. All rights Reserved</a:t>
            </a:r>
            <a:endParaRPr lang="en-AU" dirty="0"/>
          </a:p>
        </p:txBody>
      </p:sp>
      <p:sp>
        <p:nvSpPr>
          <p:cNvPr id="5" name="Rectangle 3">
            <a:extLst>
              <a:ext uri="{FF2B5EF4-FFF2-40B4-BE49-F238E27FC236}">
                <a16:creationId xmlns="" xmlns:a16="http://schemas.microsoft.com/office/drawing/2014/main" id="{C3B700E7-92F4-4EDC-BC75-E8FF6B64DB2E}"/>
              </a:ext>
            </a:extLst>
          </p:cNvPr>
          <p:cNvSpPr txBox="1">
            <a:spLocks noChangeArrowheads="1"/>
          </p:cNvSpPr>
          <p:nvPr/>
        </p:nvSpPr>
        <p:spPr bwMode="auto">
          <a:xfrm>
            <a:off x="546279" y="2564904"/>
            <a:ext cx="8248650" cy="3398837"/>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lr>
                <a:srgbClr val="0033CC"/>
              </a:buClr>
              <a:buSzPct val="60000"/>
              <a:buFont typeface="Wingdings" pitchFamily="2" charset="2"/>
              <a:buChar char="n"/>
              <a:defRPr sz="3200">
                <a:solidFill>
                  <a:srgbClr val="003399"/>
                </a:solidFill>
                <a:latin typeface="+mn-lt"/>
                <a:ea typeface="+mn-ea"/>
                <a:cs typeface="+mn-cs"/>
              </a:defRPr>
            </a:lvl1pPr>
            <a:lvl2pPr marL="742950" indent="-285750" algn="l" rtl="0" fontAlgn="base">
              <a:spcBef>
                <a:spcPct val="20000"/>
              </a:spcBef>
              <a:spcAft>
                <a:spcPct val="0"/>
              </a:spcAft>
              <a:buClr>
                <a:srgbClr val="003399"/>
              </a:buClr>
              <a:buSzPct val="55000"/>
              <a:buFont typeface="Wingdings" pitchFamily="2" charset="2"/>
              <a:buChar char="n"/>
              <a:defRPr sz="2800">
                <a:solidFill>
                  <a:srgbClr val="0033CC"/>
                </a:solidFill>
                <a:latin typeface="+mn-lt"/>
              </a:defRPr>
            </a:lvl2pPr>
            <a:lvl3pPr marL="1143000" indent="-228600" algn="l" rtl="0" fontAlgn="base">
              <a:spcBef>
                <a:spcPct val="20000"/>
              </a:spcBef>
              <a:spcAft>
                <a:spcPct val="0"/>
              </a:spcAft>
              <a:buClr>
                <a:srgbClr val="0033CC"/>
              </a:buClr>
              <a:buSzPct val="50000"/>
              <a:buFont typeface="Wingdings" pitchFamily="2" charset="2"/>
              <a:buChar char="n"/>
              <a:defRPr sz="2400">
                <a:solidFill>
                  <a:srgbClr val="000066"/>
                </a:solidFill>
                <a:latin typeface="+mn-lt"/>
              </a:defRPr>
            </a:lvl3pPr>
            <a:lvl4pPr marL="1600200" indent="-228600" algn="l" rtl="0" fontAlgn="base">
              <a:spcBef>
                <a:spcPct val="20000"/>
              </a:spcBef>
              <a:spcAft>
                <a:spcPct val="0"/>
              </a:spcAft>
              <a:buClr>
                <a:srgbClr val="000066"/>
              </a:buClr>
              <a:buSzPct val="55000"/>
              <a:buFont typeface="Wingdings" pitchFamily="2" charset="2"/>
              <a:buChar char="n"/>
              <a:defRPr sz="2000">
                <a:solidFill>
                  <a:srgbClr val="0066FF"/>
                </a:solidFill>
                <a:latin typeface="+mn-lt"/>
              </a:defRPr>
            </a:lvl4pPr>
            <a:lvl5pPr marL="20574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5pPr>
            <a:lvl6pPr marL="25146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6pPr>
            <a:lvl7pPr marL="29718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7pPr>
            <a:lvl8pPr marL="34290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8pPr>
            <a:lvl9pPr marL="3886200" indent="-228600" algn="l" rtl="0" fontAlgn="base">
              <a:spcBef>
                <a:spcPct val="20000"/>
              </a:spcBef>
              <a:spcAft>
                <a:spcPct val="0"/>
              </a:spcAft>
              <a:buClr>
                <a:srgbClr val="3399FF"/>
              </a:buClr>
              <a:buSzPct val="50000"/>
              <a:buFont typeface="Wingdings" pitchFamily="2" charset="2"/>
              <a:buChar char="n"/>
              <a:defRPr sz="2000">
                <a:solidFill>
                  <a:srgbClr val="3399FF"/>
                </a:solidFill>
                <a:latin typeface="+mn-lt"/>
              </a:defRPr>
            </a:lvl9pPr>
          </a:lstStyle>
          <a:p>
            <a:r>
              <a:rPr lang="en-US" altLang="en-US" sz="2000" kern="0" dirty="0"/>
              <a:t>A Write Buffer is needed between the Cache and Memory</a:t>
            </a:r>
          </a:p>
          <a:p>
            <a:pPr lvl="1"/>
            <a:r>
              <a:rPr lang="en-US" altLang="en-US" sz="2000" kern="0" dirty="0"/>
              <a:t>Processor: writes data into the cache and the write buffer</a:t>
            </a:r>
          </a:p>
          <a:p>
            <a:pPr lvl="1"/>
            <a:r>
              <a:rPr lang="en-US" altLang="en-US" sz="2000" kern="0" dirty="0"/>
              <a:t>Memory controller: write contents of the buffer to memory</a:t>
            </a:r>
          </a:p>
          <a:p>
            <a:r>
              <a:rPr lang="en-US" altLang="en-US" sz="2000" kern="0" dirty="0"/>
              <a:t>Write buffer is just a FIFO:</a:t>
            </a:r>
          </a:p>
          <a:p>
            <a:pPr lvl="1"/>
            <a:r>
              <a:rPr lang="en-US" altLang="en-US" sz="2000" kern="0" dirty="0"/>
              <a:t>Typical number of entries: 4</a:t>
            </a:r>
          </a:p>
          <a:p>
            <a:pPr lvl="1"/>
            <a:r>
              <a:rPr lang="en-US" altLang="en-US" sz="2000" kern="0" dirty="0"/>
              <a:t>Works fine if:  Store frequency &lt;&lt; 1 / DRAM write cycle</a:t>
            </a:r>
          </a:p>
          <a:p>
            <a:r>
              <a:rPr lang="en-US" altLang="en-US" sz="2000" kern="0" dirty="0"/>
              <a:t>Memory system designer</a:t>
            </a:r>
            <a:r>
              <a:rPr lang="en-US" altLang="en-US" sz="2000" kern="0" dirty="0">
                <a:latin typeface="Times New Roman" panose="02020603050405020304" pitchFamily="18" charset="0"/>
              </a:rPr>
              <a:t>’</a:t>
            </a:r>
            <a:r>
              <a:rPr lang="en-US" altLang="en-US" sz="2000" kern="0" dirty="0"/>
              <a:t>s nightmare:</a:t>
            </a:r>
          </a:p>
          <a:p>
            <a:pPr lvl="1"/>
            <a:r>
              <a:rPr lang="en-US" altLang="en-US" sz="2000" kern="0" dirty="0"/>
              <a:t>Store frequency </a:t>
            </a:r>
            <a:r>
              <a:rPr lang="en-US" altLang="en-US" sz="2000" kern="0" dirty="0" smtClean="0"/>
              <a:t>≥  </a:t>
            </a:r>
            <a:r>
              <a:rPr lang="en-US" altLang="en-US" sz="2000" kern="0" dirty="0"/>
              <a:t>1 / DRAM write cycle</a:t>
            </a:r>
          </a:p>
          <a:p>
            <a:pPr lvl="1"/>
            <a:r>
              <a:rPr lang="en-US" altLang="en-US" sz="2000" kern="0" dirty="0"/>
              <a:t>Write buffer saturation</a:t>
            </a:r>
          </a:p>
        </p:txBody>
      </p:sp>
      <p:sp>
        <p:nvSpPr>
          <p:cNvPr id="6" name="Rectangle 4">
            <a:extLst>
              <a:ext uri="{FF2B5EF4-FFF2-40B4-BE49-F238E27FC236}">
                <a16:creationId xmlns="" xmlns:a16="http://schemas.microsoft.com/office/drawing/2014/main" id="{7F228A0B-E093-4889-967F-16A035818655}"/>
              </a:ext>
            </a:extLst>
          </p:cNvPr>
          <p:cNvSpPr>
            <a:spLocks noChangeArrowheads="1"/>
          </p:cNvSpPr>
          <p:nvPr/>
        </p:nvSpPr>
        <p:spPr bwMode="auto">
          <a:xfrm>
            <a:off x="1782291" y="1074787"/>
            <a:ext cx="1270000" cy="96520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pPr eaLnBrk="1" hangingPunct="1"/>
            <a:endParaRPr lang="en-US" altLang="en-US"/>
          </a:p>
        </p:txBody>
      </p:sp>
      <p:sp>
        <p:nvSpPr>
          <p:cNvPr id="7" name="Rectangle 5">
            <a:extLst>
              <a:ext uri="{FF2B5EF4-FFF2-40B4-BE49-F238E27FC236}">
                <a16:creationId xmlns="" xmlns:a16="http://schemas.microsoft.com/office/drawing/2014/main" id="{F7C31984-9D0B-44D4-B025-2DA988FE38E7}"/>
              </a:ext>
            </a:extLst>
          </p:cNvPr>
          <p:cNvSpPr>
            <a:spLocks noChangeArrowheads="1"/>
          </p:cNvSpPr>
          <p:nvPr/>
        </p:nvSpPr>
        <p:spPr bwMode="auto">
          <a:xfrm>
            <a:off x="1907704" y="1366887"/>
            <a:ext cx="102870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600" b="1">
                <a:latin typeface="Times New Roman" panose="02020603050405020304" pitchFamily="18" charset="0"/>
              </a:rPr>
              <a:t>Processor</a:t>
            </a:r>
          </a:p>
        </p:txBody>
      </p:sp>
      <p:sp>
        <p:nvSpPr>
          <p:cNvPr id="8" name="Rectangle 6">
            <a:extLst>
              <a:ext uri="{FF2B5EF4-FFF2-40B4-BE49-F238E27FC236}">
                <a16:creationId xmlns="" xmlns:a16="http://schemas.microsoft.com/office/drawing/2014/main" id="{FB391A64-1030-4BE5-94A7-1E22ACAF5F38}"/>
              </a:ext>
            </a:extLst>
          </p:cNvPr>
          <p:cNvSpPr>
            <a:spLocks noChangeArrowheads="1"/>
          </p:cNvSpPr>
          <p:nvPr/>
        </p:nvSpPr>
        <p:spPr bwMode="auto">
          <a:xfrm>
            <a:off x="4220691" y="1074787"/>
            <a:ext cx="889000" cy="58420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pPr eaLnBrk="1" hangingPunct="1"/>
            <a:endParaRPr lang="en-US" altLang="en-US"/>
          </a:p>
        </p:txBody>
      </p:sp>
      <p:sp>
        <p:nvSpPr>
          <p:cNvPr id="9" name="Rectangle 7">
            <a:extLst>
              <a:ext uri="{FF2B5EF4-FFF2-40B4-BE49-F238E27FC236}">
                <a16:creationId xmlns="" xmlns:a16="http://schemas.microsoft.com/office/drawing/2014/main" id="{D60BA971-EC56-4BDB-8915-6B4AB196B4E3}"/>
              </a:ext>
            </a:extLst>
          </p:cNvPr>
          <p:cNvSpPr>
            <a:spLocks noChangeArrowheads="1"/>
          </p:cNvSpPr>
          <p:nvPr/>
        </p:nvSpPr>
        <p:spPr bwMode="auto">
          <a:xfrm>
            <a:off x="4346104" y="1214487"/>
            <a:ext cx="722312"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600" b="1">
                <a:latin typeface="Times New Roman" panose="02020603050405020304" pitchFamily="18" charset="0"/>
              </a:rPr>
              <a:t>Cache</a:t>
            </a:r>
          </a:p>
        </p:txBody>
      </p:sp>
      <p:sp>
        <p:nvSpPr>
          <p:cNvPr id="10" name="Rectangle 8">
            <a:extLst>
              <a:ext uri="{FF2B5EF4-FFF2-40B4-BE49-F238E27FC236}">
                <a16:creationId xmlns="" xmlns:a16="http://schemas.microsoft.com/office/drawing/2014/main" id="{D0A5E12B-1E9C-4B38-A2EC-27BA54610CC7}"/>
              </a:ext>
            </a:extLst>
          </p:cNvPr>
          <p:cNvSpPr>
            <a:spLocks noChangeArrowheads="1"/>
          </p:cNvSpPr>
          <p:nvPr/>
        </p:nvSpPr>
        <p:spPr bwMode="auto">
          <a:xfrm>
            <a:off x="4220691" y="1760587"/>
            <a:ext cx="889000" cy="27940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pPr eaLnBrk="1" hangingPunct="1"/>
            <a:endParaRPr lang="en-US" altLang="en-US"/>
          </a:p>
        </p:txBody>
      </p:sp>
      <p:sp>
        <p:nvSpPr>
          <p:cNvPr id="11" name="Line 9">
            <a:extLst>
              <a:ext uri="{FF2B5EF4-FFF2-40B4-BE49-F238E27FC236}">
                <a16:creationId xmlns="" xmlns:a16="http://schemas.microsoft.com/office/drawing/2014/main" id="{94E23C75-1FF2-490E-B322-2BBCC7D016D8}"/>
              </a:ext>
            </a:extLst>
          </p:cNvPr>
          <p:cNvSpPr>
            <a:spLocks noChangeShapeType="1"/>
          </p:cNvSpPr>
          <p:nvPr/>
        </p:nvSpPr>
        <p:spPr bwMode="auto">
          <a:xfrm>
            <a:off x="4436591" y="1747887"/>
            <a:ext cx="0" cy="3048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2" name="Line 10">
            <a:extLst>
              <a:ext uri="{FF2B5EF4-FFF2-40B4-BE49-F238E27FC236}">
                <a16:creationId xmlns="" xmlns:a16="http://schemas.microsoft.com/office/drawing/2014/main" id="{76C1791D-0033-4566-AA53-0D21519CE9B4}"/>
              </a:ext>
            </a:extLst>
          </p:cNvPr>
          <p:cNvSpPr>
            <a:spLocks noChangeShapeType="1"/>
          </p:cNvSpPr>
          <p:nvPr/>
        </p:nvSpPr>
        <p:spPr bwMode="auto">
          <a:xfrm>
            <a:off x="4665191" y="1747887"/>
            <a:ext cx="0" cy="3048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11">
            <a:extLst>
              <a:ext uri="{FF2B5EF4-FFF2-40B4-BE49-F238E27FC236}">
                <a16:creationId xmlns="" xmlns:a16="http://schemas.microsoft.com/office/drawing/2014/main" id="{1355C55A-F1C8-4AD1-90E8-1B23F0EA656E}"/>
              </a:ext>
            </a:extLst>
          </p:cNvPr>
          <p:cNvSpPr>
            <a:spLocks noChangeShapeType="1"/>
          </p:cNvSpPr>
          <p:nvPr/>
        </p:nvSpPr>
        <p:spPr bwMode="auto">
          <a:xfrm>
            <a:off x="4893791" y="1747887"/>
            <a:ext cx="0" cy="3048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 name="Line 12">
            <a:extLst>
              <a:ext uri="{FF2B5EF4-FFF2-40B4-BE49-F238E27FC236}">
                <a16:creationId xmlns="" xmlns:a16="http://schemas.microsoft.com/office/drawing/2014/main" id="{58CD36A5-520F-4653-884D-F192882EE030}"/>
              </a:ext>
            </a:extLst>
          </p:cNvPr>
          <p:cNvSpPr>
            <a:spLocks noChangeShapeType="1"/>
          </p:cNvSpPr>
          <p:nvPr/>
        </p:nvSpPr>
        <p:spPr bwMode="auto">
          <a:xfrm>
            <a:off x="3750791" y="1900287"/>
            <a:ext cx="457200"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5" name="Line 13">
            <a:extLst>
              <a:ext uri="{FF2B5EF4-FFF2-40B4-BE49-F238E27FC236}">
                <a16:creationId xmlns="" xmlns:a16="http://schemas.microsoft.com/office/drawing/2014/main" id="{3F9D9DD2-AB62-41A2-9E28-C4FACFE8BAA1}"/>
              </a:ext>
            </a:extLst>
          </p:cNvPr>
          <p:cNvSpPr>
            <a:spLocks noChangeShapeType="1"/>
          </p:cNvSpPr>
          <p:nvPr/>
        </p:nvSpPr>
        <p:spPr bwMode="auto">
          <a:xfrm>
            <a:off x="3064991" y="1366887"/>
            <a:ext cx="1143000" cy="0"/>
          </a:xfrm>
          <a:prstGeom prst="line">
            <a:avLst/>
          </a:prstGeom>
          <a:noFill/>
          <a:ln w="254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6" name="Rectangle 14">
            <a:extLst>
              <a:ext uri="{FF2B5EF4-FFF2-40B4-BE49-F238E27FC236}">
                <a16:creationId xmlns="" xmlns:a16="http://schemas.microsoft.com/office/drawing/2014/main" id="{F345F17D-A3D7-4D01-8AE3-148B48CA9628}"/>
              </a:ext>
            </a:extLst>
          </p:cNvPr>
          <p:cNvSpPr>
            <a:spLocks noChangeArrowheads="1"/>
          </p:cNvSpPr>
          <p:nvPr/>
        </p:nvSpPr>
        <p:spPr bwMode="auto">
          <a:xfrm>
            <a:off x="4117504" y="2052687"/>
            <a:ext cx="1306512"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600" b="1">
                <a:latin typeface="Times New Roman" panose="02020603050405020304" pitchFamily="18" charset="0"/>
              </a:rPr>
              <a:t>Write Buffer</a:t>
            </a:r>
          </a:p>
        </p:txBody>
      </p:sp>
      <p:sp>
        <p:nvSpPr>
          <p:cNvPr id="17" name="Rectangle 15">
            <a:extLst>
              <a:ext uri="{FF2B5EF4-FFF2-40B4-BE49-F238E27FC236}">
                <a16:creationId xmlns="" xmlns:a16="http://schemas.microsoft.com/office/drawing/2014/main" id="{DBAC2641-535A-4C6A-B132-60F871D802AB}"/>
              </a:ext>
            </a:extLst>
          </p:cNvPr>
          <p:cNvSpPr>
            <a:spLocks noChangeArrowheads="1"/>
          </p:cNvSpPr>
          <p:nvPr/>
        </p:nvSpPr>
        <p:spPr bwMode="auto">
          <a:xfrm>
            <a:off x="5744691" y="1074787"/>
            <a:ext cx="1041400" cy="965200"/>
          </a:xfrm>
          <a:prstGeom prst="rect">
            <a:avLst/>
          </a:prstGeom>
          <a:noFill/>
          <a:ln w="254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pPr eaLnBrk="1" hangingPunct="1"/>
            <a:endParaRPr lang="en-US" altLang="en-US"/>
          </a:p>
        </p:txBody>
      </p:sp>
      <p:sp>
        <p:nvSpPr>
          <p:cNvPr id="18" name="Rectangle 16">
            <a:extLst>
              <a:ext uri="{FF2B5EF4-FFF2-40B4-BE49-F238E27FC236}">
                <a16:creationId xmlns="" xmlns:a16="http://schemas.microsoft.com/office/drawing/2014/main" id="{45EA2568-E03D-42F2-B1E0-5ECFA0D330D6}"/>
              </a:ext>
            </a:extLst>
          </p:cNvPr>
          <p:cNvSpPr>
            <a:spLocks noChangeArrowheads="1"/>
          </p:cNvSpPr>
          <p:nvPr/>
        </p:nvSpPr>
        <p:spPr bwMode="auto">
          <a:xfrm>
            <a:off x="5870104" y="1366887"/>
            <a:ext cx="811212"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cs typeface="Times New Roman" panose="02020603050405020304" pitchFamily="18" charset="0"/>
              </a:defRPr>
            </a:lvl1pPr>
            <a:lvl2pPr marL="742950" indent="-285750" eaLnBrk="0" hangingPunct="0">
              <a:defRPr>
                <a:solidFill>
                  <a:schemeClr val="tx1"/>
                </a:solidFill>
                <a:latin typeface="Arial" panose="020B0604020202020204" pitchFamily="34" charset="0"/>
                <a:cs typeface="Times New Roman" panose="02020603050405020304" pitchFamily="18" charset="0"/>
              </a:defRPr>
            </a:lvl2pPr>
            <a:lvl3pPr marL="1143000" indent="-228600" eaLnBrk="0" hangingPunct="0">
              <a:defRPr>
                <a:solidFill>
                  <a:schemeClr val="tx1"/>
                </a:solidFill>
                <a:latin typeface="Arial" panose="020B0604020202020204" pitchFamily="34" charset="0"/>
                <a:cs typeface="Times New Roman" panose="02020603050405020304" pitchFamily="18" charset="0"/>
              </a:defRPr>
            </a:lvl3pPr>
            <a:lvl4pPr marL="1600200" indent="-228600" eaLnBrk="0" hangingPunct="0">
              <a:defRPr>
                <a:solidFill>
                  <a:schemeClr val="tx1"/>
                </a:solidFill>
                <a:latin typeface="Arial" panose="020B0604020202020204" pitchFamily="34" charset="0"/>
                <a:cs typeface="Times New Roman" panose="02020603050405020304" pitchFamily="18" charset="0"/>
              </a:defRPr>
            </a:lvl4pPr>
            <a:lvl5pPr marL="2057400" indent="-228600" eaLnBrk="0" hangingPunct="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600" b="1">
                <a:latin typeface="Times New Roman" panose="02020603050405020304" pitchFamily="18" charset="0"/>
              </a:rPr>
              <a:t>DRAM</a:t>
            </a:r>
          </a:p>
        </p:txBody>
      </p:sp>
      <p:sp>
        <p:nvSpPr>
          <p:cNvPr id="19" name="Line 17">
            <a:extLst>
              <a:ext uri="{FF2B5EF4-FFF2-40B4-BE49-F238E27FC236}">
                <a16:creationId xmlns="" xmlns:a16="http://schemas.microsoft.com/office/drawing/2014/main" id="{F4E55C7D-112D-40BA-8791-F7541FCD14CF}"/>
              </a:ext>
            </a:extLst>
          </p:cNvPr>
          <p:cNvSpPr>
            <a:spLocks noChangeShapeType="1"/>
          </p:cNvSpPr>
          <p:nvPr/>
        </p:nvSpPr>
        <p:spPr bwMode="auto">
          <a:xfrm>
            <a:off x="5122391" y="1900287"/>
            <a:ext cx="609600" cy="0"/>
          </a:xfrm>
          <a:prstGeom prst="line">
            <a:avLst/>
          </a:prstGeom>
          <a:noFill/>
          <a:ln w="254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0" name="Line 18">
            <a:extLst>
              <a:ext uri="{FF2B5EF4-FFF2-40B4-BE49-F238E27FC236}">
                <a16:creationId xmlns="" xmlns:a16="http://schemas.microsoft.com/office/drawing/2014/main" id="{C3755AEC-7451-494F-A611-67F8FA426B1B}"/>
              </a:ext>
            </a:extLst>
          </p:cNvPr>
          <p:cNvSpPr>
            <a:spLocks noChangeShapeType="1"/>
          </p:cNvSpPr>
          <p:nvPr/>
        </p:nvSpPr>
        <p:spPr bwMode="auto">
          <a:xfrm>
            <a:off x="5122391" y="1366887"/>
            <a:ext cx="609600" cy="0"/>
          </a:xfrm>
          <a:prstGeom prst="line">
            <a:avLst/>
          </a:prstGeom>
          <a:noFill/>
          <a:ln w="25400">
            <a:solidFill>
              <a:schemeClr val="tx1"/>
            </a:solidFill>
            <a:round/>
            <a:headEnd type="triangle" w="med" len="med"/>
            <a:tailEnd/>
          </a:ln>
          <a:extLst>
            <a:ext uri="{909E8E84-426E-40DD-AFC4-6F175D3DCCD1}">
              <a14:hiddenFill xmlns:a14="http://schemas.microsoft.com/office/drawing/2010/main">
                <a:noFill/>
              </a14:hiddenFill>
            </a:ext>
          </a:extLst>
        </p:spPr>
        <p:txBody>
          <a:bodyPr/>
          <a:lstStyle/>
          <a:p>
            <a:endParaRPr lang="en-US"/>
          </a:p>
        </p:txBody>
      </p:sp>
      <p:sp>
        <p:nvSpPr>
          <p:cNvPr id="21" name="Line 19">
            <a:extLst>
              <a:ext uri="{FF2B5EF4-FFF2-40B4-BE49-F238E27FC236}">
                <a16:creationId xmlns="" xmlns:a16="http://schemas.microsoft.com/office/drawing/2014/main" id="{C4333278-51A0-407F-B861-E4D41AC5FA01}"/>
              </a:ext>
            </a:extLst>
          </p:cNvPr>
          <p:cNvSpPr>
            <a:spLocks noChangeShapeType="1"/>
          </p:cNvSpPr>
          <p:nvPr/>
        </p:nvSpPr>
        <p:spPr bwMode="auto">
          <a:xfrm>
            <a:off x="3750791" y="1366887"/>
            <a:ext cx="0" cy="5334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4178540729"/>
      </p:ext>
    </p:extLst>
  </p:cSld>
  <p:clrMapOvr>
    <a:masterClrMapping/>
  </p:clrMapOvr>
  <mc:AlternateContent xmlns:mc="http://schemas.openxmlformats.org/markup-compatibility/2006">
    <mc:Choice xmlns:p14="http://schemas.microsoft.com/office/powerpoint/2010/main" Requires="p14">
      <p:transition spd="slow" p14:dur="2000" advTm="295526"/>
    </mc:Choice>
    <mc:Fallback>
      <p:transition spd="slow" advTm="295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animEffect transition="in" filter="fade">
                                      <p:cBhvr>
                                        <p:cTn id="11" dur="500"/>
                                        <p:tgtEl>
                                          <p:spTgt spid="5">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animEffect transition="in" filter="fade">
                                      <p:cBhvr>
                                        <p:cTn id="16" dur="500"/>
                                        <p:tgtEl>
                                          <p:spTgt spid="5">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xEl>
                                              <p:pRg st="3" end="3"/>
                                            </p:txEl>
                                          </p:spTgt>
                                        </p:tgtEl>
                                        <p:attrNameLst>
                                          <p:attrName>style.visibility</p:attrName>
                                        </p:attrNameLst>
                                      </p:cBhvr>
                                      <p:to>
                                        <p:strVal val="visible"/>
                                      </p:to>
                                    </p:set>
                                    <p:animEffect transition="in" filter="fade">
                                      <p:cBhvr>
                                        <p:cTn id="26" dur="500"/>
                                        <p:tgtEl>
                                          <p:spTgt spid="5">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Effect transition="in" filter="fade">
                                      <p:cBhvr>
                                        <p:cTn id="31" dur="500"/>
                                        <p:tgtEl>
                                          <p:spTgt spid="5">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
                                            <p:txEl>
                                              <p:pRg st="5" end="5"/>
                                            </p:txEl>
                                          </p:spTgt>
                                        </p:tgtEl>
                                        <p:attrNameLst>
                                          <p:attrName>style.visibility</p:attrName>
                                        </p:attrNameLst>
                                      </p:cBhvr>
                                      <p:to>
                                        <p:strVal val="visible"/>
                                      </p:to>
                                    </p:set>
                                    <p:animEffect transition="in" filter="fade">
                                      <p:cBhvr>
                                        <p:cTn id="36" dur="500"/>
                                        <p:tgtEl>
                                          <p:spTgt spid="5">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5">
                                            <p:txEl>
                                              <p:pRg st="6" end="6"/>
                                            </p:txEl>
                                          </p:spTgt>
                                        </p:tgtEl>
                                        <p:attrNameLst>
                                          <p:attrName>style.visibility</p:attrName>
                                        </p:attrNameLst>
                                      </p:cBhvr>
                                      <p:to>
                                        <p:strVal val="visible"/>
                                      </p:to>
                                    </p:set>
                                    <p:animEffect transition="in" filter="fade">
                                      <p:cBhvr>
                                        <p:cTn id="41" dur="500"/>
                                        <p:tgtEl>
                                          <p:spTgt spid="5">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5">
                                            <p:txEl>
                                              <p:pRg st="7" end="7"/>
                                            </p:txEl>
                                          </p:spTgt>
                                        </p:tgtEl>
                                        <p:attrNameLst>
                                          <p:attrName>style.visibility</p:attrName>
                                        </p:attrNameLst>
                                      </p:cBhvr>
                                      <p:to>
                                        <p:strVal val="visible"/>
                                      </p:to>
                                    </p:set>
                                    <p:animEffect transition="in" filter="fade">
                                      <p:cBhvr>
                                        <p:cTn id="46" dur="500"/>
                                        <p:tgtEl>
                                          <p:spTgt spid="5">
                                            <p:txEl>
                                              <p:pRg st="7" end="7"/>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
                                            <p:txEl>
                                              <p:pRg st="8" end="8"/>
                                            </p:txEl>
                                          </p:spTgt>
                                        </p:tgtEl>
                                        <p:attrNameLst>
                                          <p:attrName>style.visibility</p:attrName>
                                        </p:attrNameLst>
                                      </p:cBhvr>
                                      <p:to>
                                        <p:strVal val="visible"/>
                                      </p:to>
                                    </p:set>
                                    <p:animEffect transition="in" filter="fade">
                                      <p:cBhvr>
                                        <p:cTn id="51"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2" fill="hold" display="0">
                  <p:stCondLst>
                    <p:cond delay="indefinite"/>
                  </p:stCondLst>
                  <p:endCondLst>
                    <p:cond evt="onStopAudio" delay="0">
                      <p:tgtEl>
                        <p:sldTgt/>
                      </p:tgtEl>
                    </p:cond>
                  </p:endCondLst>
                </p:cTn>
                <p:tgtEl>
                  <p:spTgt spid="3"/>
                </p:tgtEl>
              </p:cMediaNode>
            </p:audio>
          </p:childTnLst>
        </p:cTn>
      </p:par>
    </p:tnLst>
    <p:bldLst>
      <p:bldP spid="5" grpId="0" uiExpand="1" build="p" bldLvl="3" autoUpdateAnimBg="0"/>
    </p:bldLst>
  </p:timing>
  <p:extLst>
    <p:ext uri="{3A86A75C-4F4B-4683-9AE1-C65F6400EC91}">
      <p14:laserTraceLst xmlns:p14="http://schemas.microsoft.com/office/powerpoint/2010/main">
        <p14:tracePtLst>
          <p14:tracePt t="8377" x="6057900" y="2408238"/>
          <p14:tracePt t="8522" x="6043613" y="2408238"/>
          <p14:tracePt t="8530" x="6022975" y="2408238"/>
          <p14:tracePt t="8538" x="5980113" y="2408238"/>
          <p14:tracePt t="8546" x="5922963" y="2386013"/>
          <p14:tracePt t="8580" x="5865813" y="2357438"/>
          <p14:tracePt t="8586" x="5808663" y="2351088"/>
          <p14:tracePt t="8595" x="5715000" y="2314575"/>
          <p14:tracePt t="8612" x="5680075" y="2308225"/>
          <p14:tracePt t="8658" x="5672138" y="2300288"/>
          <p14:tracePt t="8690" x="5665788" y="2300288"/>
          <p14:tracePt t="8692" x="5622925" y="2314575"/>
          <p14:tracePt t="8698" x="5600700" y="2314575"/>
          <p14:tracePt t="8712" x="5543550" y="2328863"/>
          <p14:tracePt t="8729" x="5494338" y="2343150"/>
          <p14:tracePt t="8745" x="5443538" y="2357438"/>
          <p14:tracePt t="8763" x="5414963" y="2365375"/>
          <p14:tracePt t="8780" x="5408613" y="2365375"/>
          <p14:tracePt t="8796" x="5386388" y="2371725"/>
          <p14:tracePt t="8812" x="5351463" y="2386013"/>
          <p14:tracePt t="8829" x="5272088" y="2386013"/>
          <p14:tracePt t="8845" x="5165725" y="2408238"/>
          <p14:tracePt t="8863" x="5051425" y="2408238"/>
          <p14:tracePt t="8879" x="4951413" y="2408238"/>
          <p14:tracePt t="8896" x="4829175" y="2408238"/>
          <p14:tracePt t="8912" x="4694238" y="2408238"/>
          <p14:tracePt t="8929" x="4537075" y="2408238"/>
          <p14:tracePt t="8946" x="4243388" y="2408238"/>
          <p14:tracePt t="8963" x="4051300" y="2371725"/>
          <p14:tracePt t="8978" x="3865563" y="2322513"/>
          <p14:tracePt t="8996" x="3700463" y="2271713"/>
          <p14:tracePt t="9012" x="3536950" y="2222500"/>
          <p14:tracePt t="9029" x="3408363" y="2185988"/>
          <p14:tracePt t="9046" x="3308350" y="2151063"/>
          <p14:tracePt t="9063" x="3200400" y="2143125"/>
          <p14:tracePt t="9079" x="3108325" y="2100263"/>
          <p14:tracePt t="9096" x="2971800" y="2051050"/>
          <p14:tracePt t="9112" x="2879725" y="2014538"/>
          <p14:tracePt t="9129" x="2786063" y="1965325"/>
          <p14:tracePt t="9145" x="2600325" y="1879600"/>
          <p14:tracePt t="9162" x="2451100" y="1828800"/>
          <p14:tracePt t="9179" x="2379663" y="1785938"/>
          <p14:tracePt t="9196" x="2328863" y="1743075"/>
          <p14:tracePt t="9211" x="2293938" y="1685925"/>
          <p14:tracePt t="9229" x="2265363" y="1651000"/>
          <p14:tracePt t="9245" x="2251075" y="1614488"/>
          <p14:tracePt t="9262" x="2236788" y="1579563"/>
          <p14:tracePt t="9278" x="2236788" y="1528763"/>
          <p14:tracePt t="9295" x="2236788" y="1479550"/>
          <p14:tracePt t="9311" x="2236788" y="1414463"/>
          <p14:tracePt t="9329" x="2236788" y="1350963"/>
          <p14:tracePt t="9345" x="2271713" y="1250950"/>
          <p14:tracePt t="9345" x="2271713" y="1200150"/>
          <p14:tracePt t="9363" x="2336800" y="1079500"/>
          <p14:tracePt t="9378" x="2408238" y="957263"/>
          <p14:tracePt t="9395" x="2500313" y="865188"/>
          <p14:tracePt t="9411" x="2557463" y="814388"/>
          <p14:tracePt t="9429" x="2608263" y="779463"/>
          <p14:tracePt t="9444" x="2628900" y="771525"/>
          <p14:tracePt t="9490" x="2636838" y="771525"/>
          <p14:tracePt t="9498" x="2665413" y="771525"/>
          <p14:tracePt t="9511" x="2679700" y="771525"/>
          <p14:tracePt t="9514" x="2728913" y="793750"/>
          <p14:tracePt t="9528" x="2736850" y="836613"/>
          <p14:tracePt t="9544" x="2736850" y="893763"/>
          <p14:tracePt t="9544" x="2736850" y="942975"/>
          <p14:tracePt t="9562" x="2708275" y="1014413"/>
          <p14:tracePt t="9578" x="2622550" y="1093788"/>
          <p14:tracePt t="9594" x="2528888" y="1171575"/>
          <p14:tracePt t="9611" x="2408238" y="1243013"/>
          <p14:tracePt t="9628" x="2328863" y="1300163"/>
          <p14:tracePt t="9644" x="2308225" y="1308100"/>
          <p14:tracePt t="9755" x="2328863" y="1322388"/>
          <p14:tracePt t="9762" x="2422525" y="1322388"/>
          <p14:tracePt t="9770" x="2514600" y="1322388"/>
          <p14:tracePt t="9777" x="2828925" y="1357313"/>
          <p14:tracePt t="9796" x="3022600" y="1400175"/>
          <p14:tracePt t="9810" x="3228975" y="1422400"/>
          <p14:tracePt t="9828" x="3408363" y="1450975"/>
          <p14:tracePt t="9844" x="3557588" y="1485900"/>
          <p14:tracePt t="9860" x="3651250" y="1508125"/>
          <p14:tracePt t="9877" x="3729038" y="1528763"/>
          <p14:tracePt t="9893" x="3765550" y="1536700"/>
          <p14:tracePt t="9910" x="3794125" y="1557338"/>
          <p14:tracePt t="9928" x="3814763" y="1557338"/>
          <p14:tracePt t="9944" x="3871913" y="1557338"/>
          <p14:tracePt t="9962" x="3957638" y="1557338"/>
          <p14:tracePt t="9978" x="4079875" y="1557338"/>
          <p14:tracePt t="9995" x="4157663" y="1557338"/>
          <p14:tracePt t="10010" x="4243388" y="1557338"/>
          <p14:tracePt t="10027" x="4300538" y="1557338"/>
          <p14:tracePt t="10044" x="4365625" y="1557338"/>
          <p14:tracePt t="10060" x="4443413" y="1557338"/>
          <p14:tracePt t="10077" x="4508500" y="1557338"/>
          <p14:tracePt t="10094" x="4557713" y="1557338"/>
          <p14:tracePt t="10110" x="4586288" y="1550988"/>
          <p14:tracePt t="10127" x="4643438" y="1528763"/>
          <p14:tracePt t="10143" x="4708525" y="1514475"/>
          <p14:tracePt t="10160" x="4765675" y="1493838"/>
          <p14:tracePt t="10177" x="4779963" y="1485900"/>
          <p14:tracePt t="10177" x="4794250" y="1479550"/>
          <p14:tracePt t="10195" x="4808538" y="1471613"/>
          <p14:tracePt t="10210" x="4822825" y="1465263"/>
          <p14:tracePt t="10227" x="4851400" y="1457325"/>
          <p14:tracePt t="10244" x="4879975" y="1450975"/>
          <p14:tracePt t="10260" x="4908550" y="1428750"/>
          <p14:tracePt t="10277" x="4943475" y="1422400"/>
          <p14:tracePt t="10294" x="4951413" y="1414463"/>
          <p14:tracePt t="10379" x="4929188" y="1422400"/>
          <p14:tracePt t="10388" x="4922838" y="1428750"/>
          <p14:tracePt t="10395" x="4886325" y="1436688"/>
          <p14:tracePt t="10402" x="4879975" y="1436688"/>
          <p14:tracePt t="10409" x="4822825" y="1450975"/>
          <p14:tracePt t="10426" x="4794250" y="1465263"/>
          <p14:tracePt t="10444" x="4772025" y="1465263"/>
          <p14:tracePt t="10460" x="4729163" y="1465263"/>
          <p14:tracePt t="10477" x="4714875" y="1465263"/>
          <p14:tracePt t="10493" x="4700588" y="1465263"/>
          <p14:tracePt t="10510" x="4694238" y="1465263"/>
          <p14:tracePt t="10527" x="4686300" y="1457325"/>
          <p14:tracePt t="10544" x="4679950" y="1450975"/>
          <p14:tracePt t="10560" x="4672013" y="1428750"/>
          <p14:tracePt t="10577" x="4672013" y="1379538"/>
          <p14:tracePt t="10593" x="4672013" y="1308100"/>
          <p14:tracePt t="10610" x="4672013" y="1257300"/>
          <p14:tracePt t="10626" x="4694238" y="1222375"/>
          <p14:tracePt t="10643" x="4737100" y="1179513"/>
          <p14:tracePt t="10660" x="4786313" y="1150938"/>
          <p14:tracePt t="10677" x="4851400" y="1128713"/>
          <p14:tracePt t="10693" x="4929188" y="1108075"/>
          <p14:tracePt t="10710" x="5000625" y="1093788"/>
          <p14:tracePt t="10727" x="5094288" y="1093788"/>
          <p14:tracePt t="10743" x="5186363" y="1071563"/>
          <p14:tracePt t="10759" x="5251450" y="1071563"/>
          <p14:tracePt t="10777" x="5300663" y="1085850"/>
          <p14:tracePt t="10792" x="5308600" y="1108075"/>
          <p14:tracePt t="10792" x="5308600" y="1114425"/>
          <p14:tracePt t="10811" x="5308600" y="1157288"/>
          <p14:tracePt t="10827" x="5308600" y="1208088"/>
          <p14:tracePt t="10843" x="5286375" y="1265238"/>
          <p14:tracePt t="10859" x="5222875" y="1328738"/>
          <p14:tracePt t="10877" x="5165725" y="1365250"/>
          <p14:tracePt t="10893" x="5072063" y="1408113"/>
          <p14:tracePt t="10909" x="5051425" y="1408113"/>
          <p14:tracePt t="10926" x="4994275" y="1408113"/>
          <p14:tracePt t="10944" x="4929188" y="1408113"/>
          <p14:tracePt t="10959" x="4822825" y="1422400"/>
          <p14:tracePt t="10976" x="4714875" y="1443038"/>
          <p14:tracePt t="10992" x="4637088" y="1450975"/>
          <p14:tracePt t="11010" x="4600575" y="1450975"/>
          <p14:tracePt t="11025" x="4579938" y="1450975"/>
          <p14:tracePt t="11043" x="4565650" y="1450975"/>
          <p14:tracePt t="11059" x="4557713" y="1450975"/>
          <p14:tracePt t="11076" x="4522788" y="1457325"/>
          <p14:tracePt t="11092" x="4500563" y="1465263"/>
          <p14:tracePt t="11110" x="4457700" y="1493838"/>
          <p14:tracePt t="11125" x="4414838" y="1508125"/>
          <p14:tracePt t="11143" x="4371975" y="1536700"/>
          <p14:tracePt t="11159" x="4351338" y="1550988"/>
          <p14:tracePt t="11176" x="4337050" y="1571625"/>
          <p14:tracePt t="11218" x="4337050" y="1579563"/>
          <p14:tracePt t="11226" x="4329113" y="1593850"/>
          <p14:tracePt t="11233" x="4308475" y="1622425"/>
          <p14:tracePt t="11242" x="4308475" y="1643063"/>
          <p14:tracePt t="11259" x="4308475" y="1679575"/>
          <p14:tracePt t="11277" x="4294188" y="1714500"/>
          <p14:tracePt t="11292" x="4286250" y="1736725"/>
          <p14:tracePt t="11310" x="4286250" y="1743075"/>
          <p14:tracePt t="11362" x="4286250" y="1757363"/>
          <p14:tracePt t="11369" x="4286250" y="1779588"/>
          <p14:tracePt t="11386" x="4286250" y="1808163"/>
          <p14:tracePt t="11394" x="4314825" y="1828800"/>
          <p14:tracePt t="11410" x="4329113" y="1836738"/>
          <p14:tracePt t="11411" x="4357688" y="1857375"/>
          <p14:tracePt t="11425" x="4400550" y="1871663"/>
          <p14:tracePt t="11443" x="4443413" y="1900238"/>
          <p14:tracePt t="11458" x="4479925" y="1908175"/>
          <p14:tracePt t="11475" x="4537075" y="1922463"/>
          <p14:tracePt t="11491" x="4579938" y="1922463"/>
          <p14:tracePt t="11508" x="4608513" y="1922463"/>
          <p14:tracePt t="11525" x="4665663" y="1928813"/>
          <p14:tracePt t="11543" x="4751388" y="1951038"/>
          <p14:tracePt t="11559" x="4814888" y="1965325"/>
          <p14:tracePt t="11575" x="4922838" y="1965325"/>
          <p14:tracePt t="11592" x="5008563" y="1965325"/>
          <p14:tracePt t="11609" x="5100638" y="1965325"/>
          <p14:tracePt t="11625" x="5180013" y="1965325"/>
          <p14:tracePt t="11625" x="5208588" y="1965325"/>
          <p14:tracePt t="11643" x="5243513" y="1965325"/>
          <p14:tracePt t="11658" x="5286375" y="1965325"/>
          <p14:tracePt t="11675" x="5308600" y="1965325"/>
          <p14:tracePt t="11691" x="5351463" y="1957388"/>
          <p14:tracePt t="11708" x="5400675" y="1943100"/>
          <p14:tracePt t="11725" x="5414963" y="1928813"/>
          <p14:tracePt t="11742" x="5422900" y="1914525"/>
          <p14:tracePt t="11758" x="5422900" y="1900238"/>
          <p14:tracePt t="11775" x="5357813" y="1871663"/>
          <p14:tracePt t="11791" x="5329238" y="1865313"/>
          <p14:tracePt t="11808" x="5272088" y="1857375"/>
          <p14:tracePt t="11825" x="5200650" y="1843088"/>
          <p14:tracePt t="11841" x="5051425" y="1793875"/>
          <p14:tracePt t="11858" x="4972050" y="1771650"/>
          <p14:tracePt t="11874" x="4879975" y="1771650"/>
          <p14:tracePt t="11891" x="4814888" y="1757363"/>
          <p14:tracePt t="11908" x="4772025" y="1757363"/>
          <p14:tracePt t="11925" x="4708525" y="1757363"/>
          <p14:tracePt t="11941" x="4643438" y="1757363"/>
          <p14:tracePt t="11957" x="4594225" y="1757363"/>
          <p14:tracePt t="11975" x="4543425" y="1757363"/>
          <p14:tracePt t="11991" x="4500563" y="1757363"/>
          <p14:tracePt t="12008" x="4465638" y="1757363"/>
          <p14:tracePt t="12024" x="4429125" y="1779588"/>
          <p14:tracePt t="12041" x="4394200" y="1808163"/>
          <p14:tracePt t="12057" x="4365625" y="1843088"/>
          <p14:tracePt t="12075" x="4351338" y="1857375"/>
          <p14:tracePt t="12090" x="4343400" y="1885950"/>
          <p14:tracePt t="12107" x="4343400" y="1914525"/>
          <p14:tracePt t="12126" x="4343400" y="1943100"/>
          <p14:tracePt t="12141" x="4343400" y="1965325"/>
          <p14:tracePt t="12211" x="4343400" y="1971675"/>
          <p14:tracePt t="12218" x="4386263" y="1979613"/>
          <p14:tracePt t="12228" x="4422775" y="1979613"/>
          <p14:tracePt t="12241" x="4494213" y="1979613"/>
          <p14:tracePt t="12258" x="4537075" y="1979613"/>
          <p14:tracePt t="12275" x="4614863" y="1979613"/>
          <p14:tracePt t="12291" x="4657725" y="1979613"/>
          <p14:tracePt t="12307" x="4694238" y="1965325"/>
          <p14:tracePt t="12324" x="4714875" y="1957388"/>
          <p14:tracePt t="12340" x="4737100" y="1951038"/>
          <p14:tracePt t="12357" x="4743450" y="1943100"/>
          <p14:tracePt t="12374" x="4765675" y="1928813"/>
          <p14:tracePt t="12391" x="4786313" y="1914525"/>
          <p14:tracePt t="12407" x="4814888" y="1893888"/>
          <p14:tracePt t="12424" x="4829175" y="1885950"/>
          <p14:tracePt t="12441" x="4837113" y="1885950"/>
          <p14:tracePt t="12562" x="4851400" y="1885950"/>
          <p14:tracePt t="13186" x="4822825" y="1885950"/>
          <p14:tracePt t="13217" x="4814888" y="1885950"/>
          <p14:tracePt t="13322" x="4872038" y="1893888"/>
          <p14:tracePt t="13330" x="4914900" y="1893888"/>
          <p14:tracePt t="13338" x="4979988" y="1893888"/>
          <p14:tracePt t="13348" x="5029200" y="1893888"/>
          <p14:tracePt t="13356" x="5094288" y="1893888"/>
          <p14:tracePt t="13373" x="5122863" y="1893888"/>
          <p14:tracePt t="13390" x="5151438" y="1893888"/>
          <p14:tracePt t="13405" x="5186363" y="1893888"/>
          <p14:tracePt t="13423" x="5214938" y="1893888"/>
          <p14:tracePt t="13439" x="5237163" y="1893888"/>
          <p14:tracePt t="13457" x="5272088" y="1893888"/>
          <p14:tracePt t="13472" x="5300663" y="1893888"/>
          <p14:tracePt t="13490" x="5351463" y="1893888"/>
          <p14:tracePt t="13505" x="5451475" y="1885950"/>
          <p14:tracePt t="13523" x="5514975" y="1885950"/>
          <p14:tracePt t="13539" x="5594350" y="1885950"/>
          <p14:tracePt t="13555" x="5643563" y="1885950"/>
          <p14:tracePt t="13572" x="5722938" y="1871663"/>
          <p14:tracePt t="13589" x="5794375" y="1865313"/>
          <p14:tracePt t="13605" x="5886450" y="1843088"/>
          <p14:tracePt t="13623" x="5994400" y="1828800"/>
          <p14:tracePt t="13638" x="6051550" y="1822450"/>
          <p14:tracePt t="13656" x="6122988" y="1814513"/>
          <p14:tracePt t="13671" x="6180138" y="1814513"/>
          <p14:tracePt t="13690" x="6237288" y="1785938"/>
          <p14:tracePt t="13705" x="6308725" y="1765300"/>
          <p14:tracePt t="13722" x="6365875" y="1736725"/>
          <p14:tracePt t="13739" x="6408738" y="1728788"/>
          <p14:tracePt t="13755" x="6437313" y="1722438"/>
          <p14:tracePt t="13772" x="6451600" y="1722438"/>
          <p14:tracePt t="13851" x="6457950" y="1714500"/>
          <p14:tracePt t="13858" x="6465888" y="1708150"/>
          <p14:tracePt t="13858" x="6472238" y="1700213"/>
          <p14:tracePt t="13987" x="6472238" y="1693863"/>
          <p14:tracePt t="14002" x="6472238" y="1665288"/>
          <p14:tracePt t="14006" x="6472238" y="1651000"/>
          <p14:tracePt t="14021" x="6472238" y="1614488"/>
          <p14:tracePt t="14038" x="6472238" y="1585913"/>
          <p14:tracePt t="14055" x="6472238" y="1528763"/>
          <p14:tracePt t="14071" x="6472238" y="1479550"/>
          <p14:tracePt t="14088" x="6472238" y="1428750"/>
          <p14:tracePt t="14104" x="6472238" y="1400175"/>
          <p14:tracePt t="14104" x="6472238" y="1393825"/>
          <p14:tracePt t="14122" x="6472238" y="1371600"/>
          <p14:tracePt t="14139" x="6472238" y="1365250"/>
          <p14:tracePt t="14186" x="6472238" y="1350963"/>
          <p14:tracePt t="14198" x="6472238" y="1343025"/>
          <p14:tracePt t="14202" x="6465888" y="1343025"/>
          <p14:tracePt t="14204" x="6457950" y="1343025"/>
          <p14:tracePt t="14221" x="6451600" y="1343025"/>
          <p14:tracePt t="14266" x="6443663" y="1343025"/>
          <p14:tracePt t="14274" x="6423025" y="1343025"/>
          <p14:tracePt t="14274" x="6408738" y="1350963"/>
          <p14:tracePt t="14290" x="6357938" y="1385888"/>
          <p14:tracePt t="14305" x="6329363" y="1422400"/>
          <p14:tracePt t="14321" x="6286500" y="1457325"/>
          <p14:tracePt t="14338" x="6251575" y="1479550"/>
          <p14:tracePt t="14355" x="6186488" y="1522413"/>
          <p14:tracePt t="14372" x="6143625" y="1550988"/>
          <p14:tracePt t="14387" x="6072188" y="1571625"/>
          <p14:tracePt t="14406" x="5965825" y="1600200"/>
          <p14:tracePt t="14421" x="5894388" y="1600200"/>
          <p14:tracePt t="14437" x="5815013" y="1600200"/>
          <p14:tracePt t="14454" x="5743575" y="1600200"/>
          <p14:tracePt t="14471" x="5651500" y="1600200"/>
          <p14:tracePt t="14487" x="5586413" y="1600200"/>
          <p14:tracePt t="14504" x="5508625" y="1600200"/>
          <p14:tracePt t="14521" x="5437188" y="1600200"/>
          <p14:tracePt t="14538" x="5394325" y="1600200"/>
          <p14:tracePt t="14554" x="5337175" y="1622425"/>
          <p14:tracePt t="14571" x="5314950" y="1622425"/>
          <p14:tracePt t="14587" x="5286375" y="1622425"/>
          <p14:tracePt t="14604" x="5280025" y="1622425"/>
          <p14:tracePt t="14620" x="5265738" y="1622425"/>
          <p14:tracePt t="14638" x="5222875" y="1628775"/>
          <p14:tracePt t="14653" x="5114925" y="1651000"/>
          <p14:tracePt t="14671" x="5029200" y="1651000"/>
          <p14:tracePt t="14687" x="4972050" y="1665288"/>
          <p14:tracePt t="14704" x="4937125" y="1665288"/>
          <p14:tracePt t="14720" x="4900613" y="1665288"/>
          <p14:tracePt t="14737" x="4872038" y="1665288"/>
          <p14:tracePt t="14754" x="4857750" y="1665288"/>
          <p14:tracePt t="14771" x="4837113" y="1665288"/>
          <p14:tracePt t="14788" x="4814888" y="1665288"/>
          <p14:tracePt t="14804" x="4786313" y="1665288"/>
          <p14:tracePt t="14820" x="4757738" y="1665288"/>
          <p14:tracePt t="14838" x="4700588" y="1665288"/>
          <p14:tracePt t="14853" x="4651375" y="1665288"/>
          <p14:tracePt t="14871" x="4600575" y="1665288"/>
          <p14:tracePt t="14887" x="4586288" y="1665288"/>
          <p14:tracePt t="14904" x="4572000" y="1665288"/>
          <p14:tracePt t="14920" x="4565650" y="1665288"/>
          <p14:tracePt t="14936" x="4557713" y="1665288"/>
          <p14:tracePt t="15058" x="4565650" y="1665288"/>
          <p14:tracePt t="15061" x="4614863" y="1665288"/>
          <p14:tracePt t="15074" x="4637088" y="1671638"/>
          <p14:tracePt t="15082" x="4665663" y="1679575"/>
          <p14:tracePt t="15090" x="4686300" y="1700213"/>
          <p14:tracePt t="15103" x="4700588" y="1708150"/>
          <p14:tracePt t="15120" x="4722813" y="1722438"/>
          <p14:tracePt t="15137" x="4722813" y="1743075"/>
          <p14:tracePt t="15153" x="4722813" y="1785938"/>
          <p14:tracePt t="15170" x="4722813" y="1808163"/>
          <p14:tracePt t="15187" x="4708525" y="1836738"/>
          <p14:tracePt t="15203" x="4672013" y="1871663"/>
          <p14:tracePt t="15219" x="4637088" y="1908175"/>
          <p14:tracePt t="15237" x="4622800" y="1922463"/>
          <p14:tracePt t="15346" x="4651375" y="1943100"/>
          <p14:tracePt t="15354" x="4679950" y="1943100"/>
          <p14:tracePt t="15360" x="4722813" y="1943100"/>
          <p14:tracePt t="15369" x="4800600" y="1943100"/>
          <p14:tracePt t="15386" x="4857750" y="1943100"/>
          <p14:tracePt t="15403" x="4937125" y="1943100"/>
          <p14:tracePt t="15420" x="5037138" y="1943100"/>
          <p14:tracePt t="15437" x="5265738" y="1943100"/>
          <p14:tracePt t="15452" x="5637213" y="1943100"/>
          <p14:tracePt t="15469" x="5894388" y="1943100"/>
          <p14:tracePt t="15485" x="6015038" y="1943100"/>
          <p14:tracePt t="15504" x="6094413" y="1943100"/>
          <p14:tracePt t="15519" x="6108700" y="1943100"/>
          <p14:tracePt t="15537" x="6122988" y="1943100"/>
          <p14:tracePt t="15553" x="6129338" y="1943100"/>
          <p14:tracePt t="15553" x="6137275" y="1943100"/>
          <p14:tracePt t="15571" x="6143625" y="1943100"/>
          <p14:tracePt t="15650" x="6151563" y="1951038"/>
          <p14:tracePt t="15666" x="6151563" y="1957388"/>
          <p14:tracePt t="15675" x="6151563" y="1971675"/>
          <p14:tracePt t="15682" x="6151563" y="1979613"/>
          <p14:tracePt t="15689" x="6151563" y="1993900"/>
          <p14:tracePt t="15702" x="6115050" y="2022475"/>
          <p14:tracePt t="15719" x="6037263" y="2051050"/>
          <p14:tracePt t="15736" x="5972175" y="2079625"/>
          <p14:tracePt t="15753" x="5929313" y="2093913"/>
          <p14:tracePt t="15753" x="5900738" y="2100263"/>
          <p14:tracePt t="15771" x="5843588" y="2122488"/>
          <p14:tracePt t="15787" x="5737225" y="2143125"/>
          <p14:tracePt t="15803" x="5680075" y="2151063"/>
          <p14:tracePt t="15818" x="5614988" y="2171700"/>
          <p14:tracePt t="15836" x="5565775" y="2171700"/>
          <p14:tracePt t="15852" x="5557838" y="2171700"/>
          <p14:tracePt t="15994" x="5594350" y="2171700"/>
          <p14:tracePt t="16002" x="5622925" y="2171700"/>
          <p14:tracePt t="16010" x="5700713" y="2157413"/>
          <p14:tracePt t="16019" x="5822950" y="2114550"/>
          <p14:tracePt t="16035" x="5986463" y="2065338"/>
          <p14:tracePt t="16052" x="6137275" y="1985963"/>
          <p14:tracePt t="16069" x="6200775" y="1965325"/>
          <p14:tracePt t="16085" x="6237288" y="1936750"/>
          <p14:tracePt t="16102" x="6265863" y="1922463"/>
          <p14:tracePt t="16119" x="6280150" y="1914525"/>
          <p14:tracePt t="16135" x="6300788" y="1885950"/>
          <p14:tracePt t="16152" x="6329363" y="1851025"/>
          <p14:tracePt t="16168" x="6357938" y="1814513"/>
          <p14:tracePt t="16185" x="6394450" y="1743075"/>
          <p14:tracePt t="16202" x="6400800" y="1708150"/>
          <p14:tracePt t="16219" x="6408738" y="1628775"/>
          <p14:tracePt t="16235" x="6408738" y="1600200"/>
          <p14:tracePt t="16252" x="6408738" y="1571625"/>
          <p14:tracePt t="16306" x="6408738" y="1557338"/>
          <p14:tracePt t="16314" x="6408738" y="1550988"/>
          <p14:tracePt t="16319" x="6386513" y="1550988"/>
          <p14:tracePt t="16334" x="6329363" y="1593850"/>
          <p14:tracePt t="16351" x="6223000" y="1671638"/>
          <p14:tracePt t="16368" x="6157913" y="1765300"/>
          <p14:tracePt t="16384" x="6080125" y="1843088"/>
          <p14:tracePt t="16402" x="6057900" y="1879600"/>
          <p14:tracePt t="16418" x="6008688" y="1936750"/>
          <p14:tracePt t="16434" x="5886450" y="2022475"/>
          <p14:tracePt t="16451" x="5751513" y="2093913"/>
          <p14:tracePt t="16468" x="5614988" y="2151063"/>
          <p14:tracePt t="16485" x="5580063" y="2165350"/>
          <p14:tracePt t="16530" x="5572125" y="2165350"/>
          <p14:tracePt t="16538" x="5551488" y="2165350"/>
          <p14:tracePt t="16570" x="5543550" y="2165350"/>
          <p14:tracePt t="16578" x="5522913" y="2165350"/>
          <p14:tracePt t="16586" x="5500688" y="2165350"/>
          <p14:tracePt t="16601" x="5486400" y="2171700"/>
          <p14:tracePt t="16618" x="5457825" y="2179638"/>
          <p14:tracePt t="16634" x="5429250" y="2208213"/>
          <p14:tracePt t="16652" x="5408613" y="2222500"/>
          <p14:tracePt t="16668" x="5394325" y="2243138"/>
          <p14:tracePt t="16745" x="5386388" y="2243138"/>
          <p14:tracePt t="16754" x="5380038" y="2251075"/>
          <p14:tracePt t="16770" x="5372100" y="2251075"/>
          <p14:tracePt t="16786" x="5365750" y="2251075"/>
          <p14:tracePt t="16802" x="5351463" y="2251075"/>
          <p14:tracePt t="16802" x="5337175" y="2251075"/>
          <p14:tracePt t="16818" x="5300663" y="2251075"/>
          <p14:tracePt t="16835" x="5286375" y="2251075"/>
          <p14:tracePt t="16850" x="5272088" y="2251075"/>
          <p14:tracePt t="16867" x="5251450" y="2228850"/>
          <p14:tracePt t="16885" x="5243513" y="2171700"/>
          <p14:tracePt t="16901" x="5208588" y="2122488"/>
          <p14:tracePt t="16918" x="5186363" y="2100263"/>
          <p14:tracePt t="16934" x="5172075" y="2071688"/>
          <p14:tracePt t="16952" x="5157788" y="2051050"/>
          <p14:tracePt t="16967" x="5157788" y="1993900"/>
          <p14:tracePt t="16985" x="5157788" y="1928813"/>
          <p14:tracePt t="17000" x="5157788" y="1885950"/>
          <p14:tracePt t="17000" x="5157788" y="1865313"/>
          <p14:tracePt t="17019" x="5157788" y="1822450"/>
          <p14:tracePt t="17034" x="5157788" y="1814513"/>
          <p14:tracePt t="17051" x="5157788" y="1800225"/>
          <p14:tracePt t="17090" x="5157788" y="1793875"/>
          <p14:tracePt t="17098" x="5157788" y="1785938"/>
          <p14:tracePt t="17106" x="5157788" y="1779588"/>
          <p14:tracePt t="17138" x="5157788" y="1765300"/>
          <p14:tracePt t="17154" x="5172075" y="1743075"/>
          <p14:tracePt t="17194" x="5180013" y="1743075"/>
          <p14:tracePt t="17202" x="5186363" y="1743075"/>
          <p14:tracePt t="17207" x="5200650" y="1743075"/>
          <p14:tracePt t="17217" x="5222875" y="1743075"/>
          <p14:tracePt t="17234" x="5243513" y="1736725"/>
          <p14:tracePt t="17251" x="5257800" y="1736725"/>
          <p14:tracePt t="17267" x="5286375" y="1736725"/>
          <p14:tracePt t="17284" x="5294313" y="1736725"/>
          <p14:tracePt t="17300" x="5314950" y="1736725"/>
          <p14:tracePt t="17317" x="5329238" y="1728788"/>
          <p14:tracePt t="17333" x="5343525" y="1728788"/>
          <p14:tracePt t="17349" x="5357813" y="1728788"/>
          <p14:tracePt t="17366" x="5372100" y="1728788"/>
          <p14:tracePt t="17384" x="5394325" y="1728788"/>
          <p14:tracePt t="17399" x="5408613" y="1728788"/>
          <p14:tracePt t="17417" x="5429250" y="1728788"/>
          <p14:tracePt t="17433" x="5443538" y="1728788"/>
          <p14:tracePt t="17482" x="5451475" y="1728788"/>
          <p14:tracePt t="17490" x="5465763" y="1728788"/>
          <p14:tracePt t="17498" x="5472113" y="1728788"/>
          <p14:tracePt t="17505" x="5480050" y="1728788"/>
          <p14:tracePt t="17516" x="5486400" y="1728788"/>
          <p14:tracePt t="17533" x="5500688" y="1728788"/>
          <p14:tracePt t="17550" x="5514975" y="1743075"/>
          <p14:tracePt t="17566" x="5529263" y="1757363"/>
          <p14:tracePt t="17583" x="5551488" y="1785938"/>
          <p14:tracePt t="17599" x="5557838" y="1800225"/>
          <p14:tracePt t="17617" x="5565775" y="1822450"/>
          <p14:tracePt t="17649" x="5565775" y="1828800"/>
          <p14:tracePt t="17650" x="5594350" y="1871663"/>
          <p14:tracePt t="17666" x="5594350" y="1879600"/>
          <p14:tracePt t="17682" x="5594350" y="1900238"/>
          <p14:tracePt t="17699" x="5594350" y="1908175"/>
          <p14:tracePt t="17716" x="5594350" y="1936750"/>
          <p14:tracePt t="17733" x="5594350" y="1957388"/>
          <p14:tracePt t="17749" x="5580063" y="2000250"/>
          <p14:tracePt t="17766" x="5565775" y="2028825"/>
          <p14:tracePt t="17799" x="5543550" y="2057400"/>
          <p14:tracePt t="17799" x="5508625" y="2079625"/>
          <p14:tracePt t="17817" x="5472113" y="2093913"/>
          <p14:tracePt t="17832" x="5451475" y="2114550"/>
          <p14:tracePt t="17832" x="5443538" y="2122488"/>
          <p14:tracePt t="17851" x="5429250" y="2122488"/>
          <p14:tracePt t="17867" x="5422900" y="2128838"/>
          <p14:tracePt t="17883" x="5386388" y="2128838"/>
          <p14:tracePt t="17899" x="5372100" y="2136775"/>
          <p14:tracePt t="17916" x="5343525" y="2136775"/>
          <p14:tracePt t="17932" x="5308600" y="2136775"/>
          <p14:tracePt t="17949" x="5294313" y="2143125"/>
          <p14:tracePt t="17966" x="5272088" y="2143125"/>
          <p14:tracePt t="17982" x="5222875" y="2143125"/>
          <p14:tracePt t="17999" x="5165725" y="2143125"/>
          <p14:tracePt t="18015" x="5094288" y="2157413"/>
          <p14:tracePt t="18033" x="5029200" y="2171700"/>
          <p14:tracePt t="18049" x="4922838" y="2171700"/>
          <p14:tracePt t="18066" x="4857750" y="2171700"/>
          <p14:tracePt t="18082" x="4837113" y="2179638"/>
          <p14:tracePt t="18099" x="4794250" y="2179638"/>
          <p14:tracePt t="18115" x="4757738" y="2179638"/>
          <p14:tracePt t="18133" x="4729163" y="2179638"/>
          <p14:tracePt t="18149" x="4714875" y="2179638"/>
          <p14:tracePt t="18166" x="4672013" y="2179638"/>
          <p14:tracePt t="18182" x="4614863" y="2179638"/>
          <p14:tracePt t="18199" x="4551363" y="2179638"/>
          <p14:tracePt t="18216" x="4486275" y="2179638"/>
          <p14:tracePt t="18232" x="4394200" y="2179638"/>
          <p14:tracePt t="18248" x="4343400" y="2165350"/>
          <p14:tracePt t="18248" x="4322763" y="2165350"/>
          <p14:tracePt t="18266" x="4308475" y="2165350"/>
          <p14:tracePt t="18283" x="4300538" y="2157413"/>
          <p14:tracePt t="18330" x="4286250" y="2157413"/>
          <p14:tracePt t="18338" x="4279900" y="2157413"/>
          <p14:tracePt t="18418" x="4271963" y="2151063"/>
          <p14:tracePt t="18466" x="4271963" y="2136775"/>
          <p14:tracePt t="18478" x="4279900" y="2128838"/>
          <p14:tracePt t="18482" x="4286250" y="2128838"/>
          <p14:tracePt t="18490" x="4322763" y="2122488"/>
          <p14:tracePt t="18499" x="4343400" y="2114550"/>
          <p14:tracePt t="18515" x="4365625" y="2114550"/>
          <p14:tracePt t="18532" x="4400550" y="2100263"/>
          <p14:tracePt t="18548" x="4422775" y="2085975"/>
          <p14:tracePt t="18566" x="4437063" y="2079625"/>
          <p14:tracePt t="18582" x="4443413" y="2079625"/>
          <p14:tracePt t="18598" x="4479925" y="2071688"/>
          <p14:tracePt t="18714" x="4486275" y="2071688"/>
          <p14:tracePt t="18722" x="4500563" y="2071688"/>
          <p14:tracePt t="18738" x="4514850" y="2065338"/>
          <p14:tracePt t="18760" x="4543425" y="2065338"/>
          <p14:tracePt t="18770" x="4565650" y="2065338"/>
          <p14:tracePt t="18786" x="4586288" y="2065338"/>
          <p14:tracePt t="18803" x="4594225" y="2065338"/>
          <p14:tracePt t="18810" x="4600575" y="2065338"/>
          <p14:tracePt t="18818" x="4629150" y="2065338"/>
          <p14:tracePt t="18831" x="4651375" y="2065338"/>
          <p14:tracePt t="18847" x="4672013" y="2065338"/>
          <p14:tracePt t="18865" x="4686300" y="2065338"/>
          <p14:tracePt t="18881" x="4714875" y="2065338"/>
          <p14:tracePt t="18898" x="4751388" y="2065338"/>
          <p14:tracePt t="18914" x="4757738" y="2065338"/>
          <p14:tracePt t="18931" x="4779963" y="2065338"/>
          <p14:tracePt t="18948" x="4814888" y="2043113"/>
          <p14:tracePt t="18965" x="4829175" y="2043113"/>
          <p14:tracePt t="18981" x="4843463" y="2036763"/>
          <p14:tracePt t="18998" x="4865688" y="2036763"/>
          <p14:tracePt t="19014" x="4872038" y="2036763"/>
          <p14:tracePt t="19031" x="4879975" y="2036763"/>
          <p14:tracePt t="19047" x="4900613" y="2036763"/>
          <p14:tracePt t="19065" x="4914900" y="2028825"/>
          <p14:tracePt t="19081" x="4979988" y="2028825"/>
          <p14:tracePt t="19098" x="4994275" y="2022475"/>
          <p14:tracePt t="19115" x="5029200" y="2022475"/>
          <p14:tracePt t="19131" x="5072063" y="2000250"/>
          <p14:tracePt t="19148" x="5129213" y="2000250"/>
          <p14:tracePt t="19164" x="5186363" y="1993900"/>
          <p14:tracePt t="19181" x="5229225" y="1993900"/>
          <p14:tracePt t="19198" x="5243513" y="1993900"/>
          <p14:tracePt t="19214" x="5257800" y="1993900"/>
          <p14:tracePt t="19258" x="5265738" y="1993900"/>
          <p14:tracePt t="19266" x="5294313" y="1993900"/>
          <p14:tracePt t="19281" x="5300663" y="1993900"/>
          <p14:tracePt t="19282" x="5351463" y="1993900"/>
          <p14:tracePt t="19299" x="5380038" y="1985963"/>
          <p14:tracePt t="19314" x="5408613" y="1985963"/>
          <p14:tracePt t="19331" x="5422900" y="1985963"/>
          <p14:tracePt t="19347" x="5429250" y="1985963"/>
          <p14:tracePt t="19364" x="5451475" y="1985963"/>
          <p14:tracePt t="19381" x="5465763" y="1985963"/>
          <p14:tracePt t="19397" x="5486400" y="1985963"/>
          <p14:tracePt t="19414" x="5500688" y="1985963"/>
          <p14:tracePt t="19430" x="5537200" y="1985963"/>
          <p14:tracePt t="19447" x="5586413" y="1985963"/>
          <p14:tracePt t="19464" x="5657850" y="1971675"/>
          <p14:tracePt t="19480" x="5722938" y="1957388"/>
          <p14:tracePt t="19498" x="5829300" y="1943100"/>
          <p14:tracePt t="19514" x="5872163" y="1936750"/>
          <p14:tracePt t="19530" x="5951538" y="1928813"/>
          <p14:tracePt t="19546" x="5994400" y="1928813"/>
          <p14:tracePt t="19564" x="6043613" y="1900238"/>
          <p14:tracePt t="19580" x="6072188" y="1900238"/>
          <p14:tracePt t="19596" x="6100763" y="1885950"/>
          <p14:tracePt t="19613" x="6129338" y="1885950"/>
          <p14:tracePt t="19631" x="6180138" y="1865313"/>
          <p14:tracePt t="19647" x="6186488" y="1857375"/>
          <p14:tracePt t="19663" x="6223000" y="1843088"/>
          <p14:tracePt t="19679" x="6257925" y="1814513"/>
          <p14:tracePt t="19696" x="6286500" y="1779588"/>
          <p14:tracePt t="19713" x="6329363" y="1736725"/>
          <p14:tracePt t="19731" x="6365875" y="1700213"/>
          <p14:tracePt t="19746" x="6394450" y="1679575"/>
          <p14:tracePt t="19763" x="6394450" y="1651000"/>
          <p14:tracePt t="19780" x="6400800" y="1614488"/>
          <p14:tracePt t="19797" x="6408738" y="1608138"/>
          <p14:tracePt t="19813" x="6408738" y="1600200"/>
          <p14:tracePt t="19830" x="6408738" y="1579563"/>
          <p14:tracePt t="19914" x="6408738" y="1571625"/>
          <p14:tracePt t="19922" x="6386513" y="1571625"/>
          <p14:tracePt t="19930" x="6343650" y="1579563"/>
          <p14:tracePt t="19938" x="6272213" y="1614488"/>
          <p14:tracePt t="19946" x="6223000" y="1643063"/>
          <p14:tracePt t="19963" x="6186488" y="1679575"/>
          <p14:tracePt t="19979" x="6180138" y="1685925"/>
          <p14:tracePt t="20083" x="6186488" y="1685925"/>
          <p14:tracePt t="20090" x="6257925" y="1685925"/>
          <p14:tracePt t="20098" x="6265863" y="1685925"/>
          <p14:tracePt t="20106" x="6286500" y="1685925"/>
          <p14:tracePt t="20112" x="6329363" y="1679575"/>
          <p14:tracePt t="20130" x="6351588" y="1651000"/>
          <p14:tracePt t="20802" x="6351588" y="1643063"/>
          <p14:tracePt t="20804" x="6329363" y="1643063"/>
          <p14:tracePt t="20810" x="6280150" y="1651000"/>
          <p14:tracePt t="20828" x="6229350" y="1671638"/>
          <p14:tracePt t="20846" x="6186488" y="1671638"/>
          <p14:tracePt t="20861" x="6143625" y="1679575"/>
          <p14:tracePt t="20880" x="6100763" y="1679575"/>
          <p14:tracePt t="20895" x="5994400" y="1679575"/>
          <p14:tracePt t="20912" x="5843588" y="1679575"/>
          <p14:tracePt t="20928" x="5637213" y="1679575"/>
          <p14:tracePt t="20928" x="5514975" y="1679575"/>
          <p14:tracePt t="20947" x="5357813" y="1679575"/>
          <p14:tracePt t="20961" x="4900613" y="1679575"/>
          <p14:tracePt t="20979" x="4679950" y="1679575"/>
          <p14:tracePt t="20994" x="4522788" y="1671638"/>
          <p14:tracePt t="21012" x="4443413" y="1665288"/>
          <p14:tracePt t="21028" x="4414838" y="1657350"/>
          <p14:tracePt t="21066" x="4408488" y="1657350"/>
          <p14:tracePt t="21082" x="4400550" y="1657350"/>
          <p14:tracePt t="21098" x="4379913" y="1657350"/>
          <p14:tracePt t="21114" x="4371975" y="1657350"/>
          <p14:tracePt t="21130" x="4365625" y="1657350"/>
          <p14:tracePt t="21314" x="4379913" y="1657350"/>
          <p14:tracePt t="21322" x="4386263" y="1679575"/>
          <p14:tracePt t="21332" x="4386263" y="1693863"/>
          <p14:tracePt t="21344" x="4386263" y="1708150"/>
          <p14:tracePt t="21361" x="4386263" y="1728788"/>
          <p14:tracePt t="21361" x="4386263" y="1751013"/>
          <p14:tracePt t="21379" x="4386263" y="1779588"/>
          <p14:tracePt t="21395" x="4386263" y="1785938"/>
          <p14:tracePt t="21410" x="4386263" y="1793875"/>
          <p14:tracePt t="21427" x="4386263" y="1808163"/>
          <p14:tracePt t="21578" x="4400550" y="1828800"/>
          <p14:tracePt t="21586" x="4408488" y="1836738"/>
          <p14:tracePt t="21594" x="4422775" y="1836738"/>
          <p14:tracePt t="21597" x="4457700" y="1843088"/>
          <p14:tracePt t="21610" x="4494213" y="1865313"/>
          <p14:tracePt t="21628" x="4529138" y="1865313"/>
          <p14:tracePt t="21643" x="4551363" y="1865313"/>
          <p14:tracePt t="21660" x="4572000" y="1865313"/>
          <p14:tracePt t="21677" x="4622800" y="1865313"/>
          <p14:tracePt t="21693" x="4700588" y="1865313"/>
          <p14:tracePt t="21710" x="4722813" y="1865313"/>
          <p14:tracePt t="21727" x="4751388" y="1865313"/>
          <p14:tracePt t="21743" x="4757738" y="1865313"/>
          <p14:tracePt t="21760" x="4765675" y="1865313"/>
          <p14:tracePt t="21760" x="4779963" y="1865313"/>
          <p14:tracePt t="21779" x="4794250" y="1865313"/>
          <p14:tracePt t="21795" x="4822825" y="1865313"/>
          <p14:tracePt t="21810" x="4837113" y="1865313"/>
          <p14:tracePt t="21827" x="4872038" y="1865313"/>
          <p14:tracePt t="21843" x="4908550" y="1865313"/>
          <p14:tracePt t="21860" x="4922838" y="1865313"/>
          <p14:tracePt t="21876" x="4943475" y="1865313"/>
          <p14:tracePt t="21894" x="4986338" y="1865313"/>
          <p14:tracePt t="21910" x="5029200" y="1865313"/>
          <p14:tracePt t="21927" x="5072063" y="1865313"/>
          <p14:tracePt t="21943" x="5129213" y="1865313"/>
          <p14:tracePt t="21961" x="5186363" y="1865313"/>
          <p14:tracePt t="21976" x="5229225" y="1865313"/>
          <p14:tracePt t="21976" x="5243513" y="1865313"/>
          <p14:tracePt t="21994" x="5251450" y="1865313"/>
          <p14:tracePt t="22034" x="5257800" y="1865313"/>
          <p14:tracePt t="22042" x="5294313" y="1865313"/>
          <p14:tracePt t="22042" x="5308600" y="1865313"/>
          <p14:tracePt t="22066" x="5343525" y="1865313"/>
          <p14:tracePt t="22074" x="5394325" y="1865313"/>
          <p14:tracePt t="22082" x="5551488" y="1865313"/>
          <p14:tracePt t="22093" x="5672138" y="1865313"/>
          <p14:tracePt t="22110" x="5786438" y="1865313"/>
          <p14:tracePt t="22127" x="5857875" y="1836738"/>
          <p14:tracePt t="22143" x="5908675" y="1822450"/>
          <p14:tracePt t="22160" x="5937250" y="1814513"/>
          <p14:tracePt t="22176" x="5957888" y="1814513"/>
          <p14:tracePt t="22193" x="6008688" y="1814513"/>
          <p14:tracePt t="22210" x="6065838" y="1814513"/>
          <p14:tracePt t="22227" x="6172200" y="1785938"/>
          <p14:tracePt t="22243" x="6251575" y="1785938"/>
          <p14:tracePt t="22260" x="6323013" y="1771650"/>
          <p14:tracePt t="22276" x="6386513" y="1757363"/>
          <p14:tracePt t="22293" x="6451600" y="1751013"/>
          <p14:tracePt t="22309" x="6523038" y="1708150"/>
          <p14:tracePt t="22327" x="6608763" y="1657350"/>
          <p14:tracePt t="22342" x="6715125" y="1600200"/>
          <p14:tracePt t="22359" x="6772275" y="1550988"/>
          <p14:tracePt t="22376" x="6843713" y="1485900"/>
          <p14:tracePt t="22393" x="6894513" y="1408113"/>
          <p14:tracePt t="22410" x="6923088" y="1371600"/>
          <p14:tracePt t="22427" x="6923088" y="1350963"/>
          <p14:tracePt t="22443" x="6923088" y="1328738"/>
          <p14:tracePt t="22460" x="6923088" y="1314450"/>
          <p14:tracePt t="22476" x="6915150" y="1279525"/>
          <p14:tracePt t="22493" x="6872288" y="1265238"/>
          <p14:tracePt t="22509" x="6800850" y="1228725"/>
          <p14:tracePt t="22527" x="6708775" y="1200150"/>
          <p14:tracePt t="22542" x="6580188" y="1179513"/>
          <p14:tracePt t="22560" x="6451600" y="1165225"/>
          <p14:tracePt t="22576" x="6351588" y="1165225"/>
          <p14:tracePt t="22593" x="6280150" y="1165225"/>
          <p14:tracePt t="22609" x="6208713" y="1165225"/>
          <p14:tracePt t="22626" x="6165850" y="1179513"/>
          <p14:tracePt t="22642" x="6080125" y="1222375"/>
          <p14:tracePt t="22660" x="5994400" y="1285875"/>
          <p14:tracePt t="22675" x="5886450" y="1371600"/>
          <p14:tracePt t="22693" x="5794375" y="1450975"/>
          <p14:tracePt t="22709" x="5757863" y="1508125"/>
          <p14:tracePt t="22726" x="5743575" y="1565275"/>
          <p14:tracePt t="22742" x="5743575" y="1608138"/>
          <p14:tracePt t="22760" x="5743575" y="1651000"/>
          <p14:tracePt t="22776" x="5743575" y="1693863"/>
          <p14:tracePt t="22793" x="5786438" y="1728788"/>
          <p14:tracePt t="22809" x="5815013" y="1743075"/>
          <p14:tracePt t="22809" x="5822950" y="1751013"/>
          <p14:tracePt t="22826" x="5857875" y="1757363"/>
          <p14:tracePt t="22843" x="5886450" y="1757363"/>
          <p14:tracePt t="22858" x="5915025" y="1757363"/>
          <p14:tracePt t="22875" x="5951538" y="1757363"/>
          <p14:tracePt t="22893" x="6000750" y="1757363"/>
          <p14:tracePt t="22908" x="6072188" y="1757363"/>
          <p14:tracePt t="22926" x="6143625" y="1743075"/>
          <p14:tracePt t="22942" x="6186488" y="1714500"/>
          <p14:tracePt t="22959" x="6237288" y="1708150"/>
          <p14:tracePt t="22975" x="6272213" y="1679575"/>
          <p14:tracePt t="22992" x="6300788" y="1665288"/>
          <p14:tracePt t="23008" x="6357938" y="1622425"/>
          <p14:tracePt t="23008" x="6394450" y="1593850"/>
          <p14:tracePt t="23026" x="6457950" y="1543050"/>
          <p14:tracePt t="23042" x="6486525" y="1522413"/>
          <p14:tracePt t="23059" x="6500813" y="1500188"/>
          <p14:tracePt t="23075" x="6500813" y="1493838"/>
          <p14:tracePt t="23091" x="6500813" y="1471613"/>
          <p14:tracePt t="23109" x="6500813" y="1465263"/>
          <p14:tracePt t="23126" x="6500813" y="1457325"/>
          <p14:tracePt t="23163" x="6500813" y="1443038"/>
          <p14:tracePt t="23170" x="6465888" y="1443038"/>
          <p14:tracePt t="23178" x="6423025" y="1443038"/>
          <p14:tracePt t="23192" x="6400800" y="1443038"/>
          <p14:tracePt t="23208" x="6329363" y="1443038"/>
          <p14:tracePt t="23225" x="6237288" y="1500188"/>
          <p14:tracePt t="23242" x="6100763" y="1571625"/>
          <p14:tracePt t="23258" x="6094413" y="1579563"/>
          <p14:tracePt t="23346" x="6086475" y="1585913"/>
          <p14:tracePt t="23474" x="6094413" y="1585913"/>
          <p14:tracePt t="23946" x="6094413" y="1593850"/>
          <p14:tracePt t="23978" x="6086475" y="1593850"/>
          <p14:tracePt t="23986" x="6080125" y="1600200"/>
          <p14:tracePt t="23994" x="6072188" y="1608138"/>
          <p14:tracePt t="24163" x="6065838" y="1608138"/>
          <p14:tracePt t="24227" x="6057900" y="1608138"/>
          <p14:tracePt t="24962" x="6051550" y="1608138"/>
          <p14:tracePt t="25132" x="6037263" y="1608138"/>
          <p14:tracePt t="25138" x="6015038" y="1608138"/>
          <p14:tracePt t="25147" x="5994400" y="1608138"/>
          <p14:tracePt t="25155" x="5986463" y="1608138"/>
          <p14:tracePt t="25161" x="5951538" y="1608138"/>
          <p14:tracePt t="25173" x="5937250" y="1608138"/>
          <p14:tracePt t="25190" x="5894388" y="1622425"/>
          <p14:tracePt t="25206" x="5872163" y="1628775"/>
          <p14:tracePt t="25223" x="5857875" y="1636713"/>
          <p14:tracePt t="25239" x="5829300" y="1651000"/>
          <p14:tracePt t="25256" x="5808663" y="1657350"/>
          <p14:tracePt t="25274" x="5780088" y="1679575"/>
          <p14:tracePt t="25290" x="5715000" y="1714500"/>
          <p14:tracePt t="25307" x="5694363" y="1722438"/>
          <p14:tracePt t="25323" x="5672138" y="1736725"/>
          <p14:tracePt t="25340" x="5665788" y="1743075"/>
          <p14:tracePt t="25443" x="5657850" y="1751013"/>
          <p14:tracePt t="25458" x="5657850" y="1757363"/>
          <p14:tracePt t="25463" x="5680075" y="1771650"/>
          <p14:tracePt t="25472" x="5700713" y="1771650"/>
          <p14:tracePt t="25490" x="5751513" y="1771650"/>
          <p14:tracePt t="25506" x="5815013" y="1771650"/>
          <p14:tracePt t="25522" x="5886450" y="1771650"/>
          <p14:tracePt t="25540" x="6022975" y="1771650"/>
          <p14:tracePt t="25556" x="6165850" y="1771650"/>
          <p14:tracePt t="25573" x="6237288" y="1757363"/>
          <p14:tracePt t="25589" x="6323013" y="1728788"/>
          <p14:tracePt t="25606" x="6386513" y="1714500"/>
          <p14:tracePt t="25622" x="6437313" y="1700213"/>
          <p14:tracePt t="25639" x="6480175" y="1671638"/>
          <p14:tracePt t="25656" x="6508750" y="1657350"/>
          <p14:tracePt t="25672" x="6543675" y="1628775"/>
          <p14:tracePt t="25690" x="6557963" y="1608138"/>
          <p14:tracePt t="25705" x="6580188" y="1565275"/>
          <p14:tracePt t="25723" x="6594475" y="1550988"/>
          <p14:tracePt t="25803" x="6580188" y="1528763"/>
          <p14:tracePt t="25811" x="6572250" y="1528763"/>
          <p14:tracePt t="25823" x="6565900" y="1528763"/>
          <p14:tracePt t="25824" x="6529388" y="1514475"/>
          <p14:tracePt t="25838" x="6500813" y="1508125"/>
          <p14:tracePt t="25856" x="6480175" y="1493838"/>
          <p14:tracePt t="25872" x="6457950" y="1493838"/>
          <p14:tracePt t="25889" x="6451600" y="1485900"/>
          <p14:tracePt t="25905" x="6415088" y="1479550"/>
          <p14:tracePt t="25923" x="6386513" y="1471613"/>
          <p14:tracePt t="25939" x="6343650" y="1471613"/>
          <p14:tracePt t="25956" x="6300788" y="1465263"/>
          <p14:tracePt t="25972" x="6229350" y="1457325"/>
          <p14:tracePt t="25989" x="6180138" y="1457325"/>
          <p14:tracePt t="26005" x="6108700" y="1457325"/>
          <p14:tracePt t="26022" x="6086475" y="1457325"/>
          <p14:tracePt t="26038" x="6065838" y="1457325"/>
          <p14:tracePt t="26056" x="6051550" y="1457325"/>
          <p14:tracePt t="26071" x="6008688" y="1457325"/>
          <p14:tracePt t="26089" x="5929313" y="1457325"/>
          <p14:tracePt t="26105" x="5843588" y="1457325"/>
          <p14:tracePt t="26122" x="5800725" y="1457325"/>
          <p14:tracePt t="26138" x="5700713" y="1457325"/>
          <p14:tracePt t="26156" x="5672138" y="1457325"/>
          <p14:tracePt t="26171" x="5600700" y="1457325"/>
          <p14:tracePt t="26189" x="5557838" y="1457325"/>
          <p14:tracePt t="26205" x="5494338" y="1457325"/>
          <p14:tracePt t="26222" x="5414963" y="1471613"/>
          <p14:tracePt t="26238" x="5343525" y="1471613"/>
          <p14:tracePt t="26256" x="5300663" y="1479550"/>
          <p14:tracePt t="26272" x="5286375" y="1479550"/>
          <p14:tracePt t="26307" x="5280025" y="1479550"/>
          <p14:tracePt t="26307" x="5272088" y="1485900"/>
          <p14:tracePt t="26322" x="5265738" y="1485900"/>
          <p14:tracePt t="26338" x="5229225" y="1485900"/>
          <p14:tracePt t="26355" x="5222875" y="1485900"/>
          <p14:tracePt t="26395" x="5208588" y="1485900"/>
          <p14:tracePt t="26403" x="5200650" y="1485900"/>
          <p14:tracePt t="26411" x="5186363" y="1485900"/>
          <p14:tracePt t="26422" x="5157788" y="1485900"/>
          <p14:tracePt t="26437" x="5143500" y="1485900"/>
          <p14:tracePt t="26455" x="5100638" y="1465263"/>
          <p14:tracePt t="26471" x="5072063" y="1465263"/>
          <p14:tracePt t="26488" x="5029200" y="1457325"/>
          <p14:tracePt t="26504" x="4994275" y="1450975"/>
          <p14:tracePt t="26522" x="4957763" y="1428750"/>
          <p14:tracePt t="26537" x="4951413" y="1428750"/>
          <p14:tracePt t="26537" x="4937125" y="1422400"/>
          <p14:tracePt t="26619" x="4937125" y="1414463"/>
          <p14:tracePt t="26627" x="4937125" y="1400175"/>
          <p14:tracePt t="26638" x="4937125" y="1393825"/>
          <p14:tracePt t="26643" x="4937125" y="1365250"/>
          <p14:tracePt t="26654" x="4937125" y="1350963"/>
          <p14:tracePt t="26671" x="4937125" y="1343025"/>
          <p14:tracePt t="26688" x="4937125" y="1322388"/>
          <p14:tracePt t="26704" x="4937125" y="1308100"/>
          <p14:tracePt t="26721" x="4957763" y="1300163"/>
          <p14:tracePt t="26737" x="4986338" y="1285875"/>
          <p14:tracePt t="26737" x="5008563" y="1265238"/>
          <p14:tracePt t="26755" x="5043488" y="1250950"/>
          <p14:tracePt t="26771" x="5080000" y="1228725"/>
          <p14:tracePt t="26788" x="5100638" y="1214438"/>
          <p14:tracePt t="26804" x="5114925" y="1214438"/>
          <p14:tracePt t="26820" x="5122863" y="1208088"/>
          <p14:tracePt t="26859" x="5129213" y="1208088"/>
          <p14:tracePt t="26875" x="5143500" y="1208088"/>
          <p14:tracePt t="26891" x="5165725" y="1200150"/>
          <p14:tracePt t="26904" x="5172075" y="1193800"/>
          <p14:tracePt t="26907" x="5214938" y="1193800"/>
          <p14:tracePt t="26920" x="5243513" y="1179513"/>
          <p14:tracePt t="26937" x="5280025" y="1179513"/>
          <p14:tracePt t="26937" x="5294313" y="1171575"/>
          <p14:tracePt t="26955" x="5314950" y="1171575"/>
          <p14:tracePt t="26955" x="5329238" y="1171575"/>
          <p14:tracePt t="26971" x="5372100" y="1171575"/>
          <p14:tracePt t="26987" x="5414963" y="1165225"/>
          <p14:tracePt t="27004" x="5443538" y="1165225"/>
          <p14:tracePt t="27020" x="5500688" y="1143000"/>
          <p14:tracePt t="27037" x="5529263" y="1143000"/>
          <p14:tracePt t="27054" x="5543550" y="1143000"/>
          <p14:tracePt t="27071" x="5580063" y="1143000"/>
          <p14:tracePt t="27087" x="5629275" y="1143000"/>
          <p14:tracePt t="27104" x="5672138" y="1143000"/>
          <p14:tracePt t="27121" x="5700713" y="1143000"/>
          <p14:tracePt t="27137" x="5715000" y="1143000"/>
          <p14:tracePt t="27154" x="5743575" y="1143000"/>
          <p14:tracePt t="27170" x="5772150" y="1143000"/>
          <p14:tracePt t="27187" x="5794375" y="1143000"/>
          <p14:tracePt t="27203" x="5829300" y="1143000"/>
          <p14:tracePt t="27220" x="5857875" y="1143000"/>
          <p14:tracePt t="27237" x="5872163" y="1143000"/>
          <p14:tracePt t="27254" x="5900738" y="1157288"/>
          <p14:tracePt t="27270" x="5908675" y="1165225"/>
          <p14:tracePt t="27287" x="5943600" y="1185863"/>
          <p14:tracePt t="27303" x="5957888" y="1193800"/>
          <p14:tracePt t="27320" x="5965825" y="1200150"/>
          <p14:tracePt t="27336" x="5965825" y="1208088"/>
          <p14:tracePt t="27353" x="5965825" y="1228725"/>
          <p14:tracePt t="27369" x="5965825" y="1265238"/>
          <p14:tracePt t="27387" x="5965825" y="1293813"/>
          <p14:tracePt t="27403" x="5965825" y="1336675"/>
          <p14:tracePt t="27420" x="5965825" y="1379538"/>
          <p14:tracePt t="27436" x="5915025" y="1436688"/>
          <p14:tracePt t="27453" x="5880100" y="1479550"/>
          <p14:tracePt t="27469" x="5865813" y="1493838"/>
          <p14:tracePt t="27486" x="5837238" y="1500188"/>
          <p14:tracePt t="27503" x="5815013" y="1514475"/>
          <p14:tracePt t="27519" x="5794375" y="1522413"/>
          <p14:tracePt t="27536" x="5757863" y="1528763"/>
          <p14:tracePt t="27554" x="5715000" y="1536700"/>
          <p14:tracePt t="27569" x="5651500" y="1557338"/>
          <p14:tracePt t="27569" x="5643563" y="1557338"/>
          <p14:tracePt t="27587" x="5600700" y="1557338"/>
          <p14:tracePt t="27603" x="5565775" y="1565275"/>
          <p14:tracePt t="27619" x="5522913" y="1565275"/>
          <p14:tracePt t="27636" x="5508625" y="1565275"/>
          <p14:tracePt t="27652" x="5472113" y="1565275"/>
          <p14:tracePt t="27670" x="5429250" y="1565275"/>
          <p14:tracePt t="27686" x="5372100" y="1565275"/>
          <p14:tracePt t="27703" x="5329238" y="1565275"/>
          <p14:tracePt t="27719" x="5294313" y="1565275"/>
          <p14:tracePt t="27736" x="5286375" y="1565275"/>
          <p14:tracePt t="27753" x="5280025" y="1565275"/>
          <p14:tracePt t="27770" x="5265738" y="1565275"/>
          <p14:tracePt t="27787" x="5251450" y="1565275"/>
          <p14:tracePt t="27803" x="5243513" y="1565275"/>
          <p14:tracePt t="27851" x="5229225" y="1565275"/>
          <p14:tracePt t="27863" x="5222875" y="1565275"/>
          <p14:tracePt t="28283" x="5222875" y="1557338"/>
          <p14:tracePt t="28323" x="5229225" y="1557338"/>
          <p14:tracePt t="28379" x="5243513" y="1557338"/>
          <p14:tracePt t="28387" x="5251450" y="1557338"/>
          <p14:tracePt t="28396" x="5257800" y="1557338"/>
          <p14:tracePt t="28402" x="5280025" y="1557338"/>
          <p14:tracePt t="28419" x="5300663" y="1550988"/>
          <p14:tracePt t="28483" x="5308600" y="1550988"/>
          <p14:tracePt t="28515" x="5322888" y="1550988"/>
          <p14:tracePt t="28523" x="5337175" y="1550988"/>
          <p14:tracePt t="28528" x="5343525" y="1550988"/>
          <p14:tracePt t="28536" x="5380038" y="1550988"/>
          <p14:tracePt t="28552" x="5408613" y="1550988"/>
          <p14:tracePt t="28569" x="5443538" y="1543050"/>
          <p14:tracePt t="28585" x="5457825" y="1543050"/>
          <p14:tracePt t="28602" x="5494338" y="1543050"/>
          <p14:tracePt t="28618" x="5522913" y="1543050"/>
          <p14:tracePt t="28636" x="5551488" y="1522413"/>
          <p14:tracePt t="28652" x="5586413" y="1514475"/>
          <p14:tracePt t="28669" x="5594350" y="1514475"/>
          <p14:tracePt t="28685" x="5614988" y="1514475"/>
          <p14:tracePt t="28702" x="5622925" y="1514475"/>
          <p14:tracePt t="28718" x="5629275" y="1514475"/>
          <p14:tracePt t="28735" x="5643563" y="1508125"/>
          <p14:tracePt t="28751" x="5651500" y="1508125"/>
          <p14:tracePt t="28768" x="5665788" y="1508125"/>
          <p14:tracePt t="28785" x="5694363" y="1508125"/>
          <p14:tracePt t="28802" x="5708650" y="1500188"/>
          <p14:tracePt t="28818" x="5737225" y="1500188"/>
          <p14:tracePt t="28834" x="5751513" y="1479550"/>
          <p14:tracePt t="28883" x="5765800" y="1479550"/>
          <p14:tracePt t="28916" x="5772150" y="1479550"/>
          <p14:tracePt t="28955" x="5780088" y="1479550"/>
          <p14:tracePt t="28962" x="5786438" y="1471613"/>
          <p14:tracePt t="29611" x="5786438" y="1450975"/>
          <p14:tracePt t="29616" x="5786438" y="1428750"/>
          <p14:tracePt t="29622" x="5786438" y="1422400"/>
          <p14:tracePt t="29691" x="5786438" y="1414463"/>
          <p14:tracePt t="29699" x="5780088" y="1414463"/>
          <p14:tracePt t="29707" x="5751513" y="1414463"/>
          <p14:tracePt t="29718" x="5722938" y="1422400"/>
          <p14:tracePt t="29733" x="5680075" y="1436688"/>
          <p14:tracePt t="29750" x="5651500" y="1436688"/>
          <p14:tracePt t="29767" x="5608638" y="1436688"/>
          <p14:tracePt t="29785" x="5572125" y="1436688"/>
          <p14:tracePt t="29799" x="5537200" y="1436688"/>
          <p14:tracePt t="29817" x="5494338" y="1436688"/>
          <p14:tracePt t="29832" x="5472113" y="1436688"/>
          <p14:tracePt t="29849" x="5386388" y="1443038"/>
          <p14:tracePt t="29867" x="5357813" y="1457325"/>
          <p14:tracePt t="29883" x="5322888" y="1457325"/>
          <p14:tracePt t="29900" x="5308600" y="1465263"/>
          <p14:tracePt t="29916" x="5300663" y="1465263"/>
          <p14:tracePt t="29933" x="5265738" y="1465263"/>
          <p14:tracePt t="29950" x="5243513" y="1465263"/>
          <p14:tracePt t="29966" x="5222875" y="1465263"/>
          <p14:tracePt t="29983" x="5194300" y="1465263"/>
          <p14:tracePt t="29999" x="5180013" y="1465263"/>
          <p14:tracePt t="30016" x="5157788" y="1465263"/>
          <p14:tracePt t="30032" x="5114925" y="1465263"/>
          <p14:tracePt t="30049" x="5072063" y="1465263"/>
          <p14:tracePt t="30066" x="5029200" y="1465263"/>
          <p14:tracePt t="30083" x="5000625" y="1465263"/>
          <p14:tracePt t="30099" x="4965700" y="1443038"/>
          <p14:tracePt t="30116" x="4943475" y="1428750"/>
          <p14:tracePt t="30132" x="4922838" y="1408113"/>
          <p14:tracePt t="30149" x="4886325" y="1371600"/>
          <p14:tracePt t="30165" x="4879975" y="1357313"/>
          <p14:tracePt t="30182" x="4857750" y="1322388"/>
          <p14:tracePt t="30199" x="4857750" y="1314450"/>
          <p14:tracePt t="30215" x="4857750" y="1300163"/>
          <p14:tracePt t="30232" x="4872038" y="1271588"/>
          <p14:tracePt t="30249" x="4886325" y="1257300"/>
          <p14:tracePt t="30265" x="4943475" y="1214438"/>
          <p14:tracePt t="30283" x="4994275" y="1200150"/>
          <p14:tracePt t="30300" x="5029200" y="1179513"/>
          <p14:tracePt t="30316" x="5072063" y="1171575"/>
          <p14:tracePt t="30332" x="5151438" y="1136650"/>
          <p14:tracePt t="30349" x="5200650" y="1136650"/>
          <p14:tracePt t="30365" x="5251450" y="1136650"/>
          <p14:tracePt t="30383" x="5294313" y="1136650"/>
          <p14:tracePt t="30399" x="5365750" y="1128713"/>
          <p14:tracePt t="30416" x="5429250" y="1128713"/>
          <p14:tracePt t="30432" x="5457825" y="1122363"/>
          <p14:tracePt t="30450" x="5486400" y="1114425"/>
          <p14:tracePt t="30466" x="5494338" y="1114425"/>
          <p14:tracePt t="30466" x="5522913" y="1114425"/>
          <p14:tracePt t="30499" x="5529263" y="1114425"/>
          <p14:tracePt t="30500" x="5537200" y="1114425"/>
          <p14:tracePt t="30516" x="5565775" y="1114425"/>
          <p14:tracePt t="30532" x="5600700" y="1114425"/>
          <p14:tracePt t="30549" x="5614988" y="1114425"/>
          <p14:tracePt t="30565" x="5637213" y="1114425"/>
          <p14:tracePt t="30583" x="5657850" y="1114425"/>
          <p14:tracePt t="30599" x="5665788" y="1122363"/>
          <p14:tracePt t="30615" x="5680075" y="1136650"/>
          <p14:tracePt t="30658" x="5680075" y="1143000"/>
          <p14:tracePt t="30667" x="5680075" y="1185863"/>
          <p14:tracePt t="30682" x="5680075" y="1200150"/>
          <p14:tracePt t="30683" x="5680075" y="1208088"/>
          <p14:tracePt t="30698" x="5680075" y="1250950"/>
          <p14:tracePt t="30716" x="5680075" y="1265238"/>
          <p14:tracePt t="30732" x="5680075" y="1279525"/>
          <p14:tracePt t="30748" x="5680075" y="1285875"/>
          <p14:tracePt t="30765" x="5680075" y="1293813"/>
          <p14:tracePt t="30782" x="5680075" y="1314450"/>
          <p14:tracePt t="30798" x="5680075" y="1328738"/>
          <p14:tracePt t="30815" x="5680075" y="1336675"/>
          <p14:tracePt t="30831" x="5680075" y="1365250"/>
          <p14:tracePt t="30848" x="5680075" y="1379538"/>
          <p14:tracePt t="30865" x="5680075" y="1408113"/>
          <p14:tracePt t="30882" x="5651500" y="1465263"/>
          <p14:tracePt t="30898" x="5594350" y="1528763"/>
          <p14:tracePt t="30916" x="5580063" y="1579563"/>
          <p14:tracePt t="30931" x="5529263" y="1622425"/>
          <p14:tracePt t="30948" x="5500688" y="1671638"/>
          <p14:tracePt t="30965" x="5472113" y="1728788"/>
          <p14:tracePt t="30981" x="5451475" y="1793875"/>
          <p14:tracePt t="30998" x="5443538" y="1865313"/>
          <p14:tracePt t="31015" x="5437188" y="1908175"/>
          <p14:tracePt t="31031" x="5437188" y="1922463"/>
          <p14:tracePt t="31048" x="5437188" y="1928813"/>
          <p14:tracePt t="31064" x="5437188" y="1951038"/>
          <p14:tracePt t="31082" x="5437188" y="1957388"/>
          <p14:tracePt t="31098" x="5437188" y="1985963"/>
          <p14:tracePt t="31115" x="5437188" y="2014538"/>
          <p14:tracePt t="31131" x="5451475" y="2043113"/>
          <p14:tracePt t="31148" x="5465763" y="2071688"/>
          <p14:tracePt t="31165" x="5486400" y="2085975"/>
          <p14:tracePt t="31181" x="5500688" y="2100263"/>
          <p14:tracePt t="31198" x="5522913" y="2114550"/>
          <p14:tracePt t="31214" x="5543550" y="2122488"/>
          <p14:tracePt t="31231" x="5572125" y="2122488"/>
          <p14:tracePt t="31248" x="5614988" y="2122488"/>
          <p14:tracePt t="31264" x="5657850" y="2122488"/>
          <p14:tracePt t="31281" x="5729288" y="2122488"/>
          <p14:tracePt t="31297" x="5865813" y="2100263"/>
          <p14:tracePt t="31315" x="5957888" y="2085975"/>
          <p14:tracePt t="31331" x="6072188" y="2079625"/>
          <p14:tracePt t="31348" x="6129338" y="2051050"/>
          <p14:tracePt t="31364" x="6165850" y="2028825"/>
          <p14:tracePt t="31381" x="6180138" y="2008188"/>
          <p14:tracePt t="31399" x="6208713" y="1957388"/>
          <p14:tracePt t="31414" x="6208713" y="1922463"/>
          <p14:tracePt t="31431" x="6208713" y="1885950"/>
          <p14:tracePt t="31447" x="6208713" y="1857375"/>
          <p14:tracePt t="31465" x="6208713" y="1843088"/>
          <p14:tracePt t="31481" x="6186488" y="1808163"/>
          <p14:tracePt t="31498" x="6157913" y="1800225"/>
          <p14:tracePt t="31514" x="6086475" y="1800225"/>
          <p14:tracePt t="31532" x="6029325" y="1800225"/>
          <p14:tracePt t="31547" x="5965825" y="1800225"/>
          <p14:tracePt t="31564" x="5857875" y="1800225"/>
          <p14:tracePt t="31580" x="5751513" y="1800225"/>
          <p14:tracePt t="31597" x="5672138" y="1800225"/>
          <p14:tracePt t="31614" x="5572125" y="1800225"/>
          <p14:tracePt t="31631" x="5480050" y="1800225"/>
          <p14:tracePt t="31647" x="5351463" y="1814513"/>
          <p14:tracePt t="31664" x="5280025" y="1828800"/>
          <p14:tracePt t="31680" x="5237163" y="1836738"/>
          <p14:tracePt t="31698" x="5194300" y="1836738"/>
          <p14:tracePt t="31714" x="5122863" y="1851025"/>
          <p14:tracePt t="31731" x="5065713" y="1865313"/>
          <p14:tracePt t="31747" x="5022850" y="1865313"/>
          <p14:tracePt t="31764" x="4979988" y="1871663"/>
          <p14:tracePt t="31780" x="4922838" y="1900238"/>
          <p14:tracePt t="31797" x="4894263" y="1908175"/>
          <p14:tracePt t="31813" x="4879975" y="1908175"/>
          <p14:tracePt t="31830" x="4843463" y="1928813"/>
          <p14:tracePt t="31846" x="4822825" y="1943100"/>
          <p14:tracePt t="31863" x="4800600" y="1951038"/>
          <p14:tracePt t="31880" x="4786313" y="1957388"/>
          <p14:tracePt t="31897" x="4772025" y="1979613"/>
          <p14:tracePt t="31914" x="4772025" y="1993900"/>
          <p14:tracePt t="31931" x="4772025" y="2028825"/>
          <p14:tracePt t="31947" x="4772025" y="2051050"/>
          <p14:tracePt t="31964" x="4772025" y="2057400"/>
          <p14:tracePt t="31979" x="4772025" y="2065338"/>
          <p14:tracePt t="32054" x="4772025" y="2071688"/>
          <p14:tracePt t="32075" x="4779963" y="2079625"/>
          <p14:tracePt t="32411" x="4800600" y="2079625"/>
          <p14:tracePt t="32419" x="4814888" y="2079625"/>
          <p14:tracePt t="32420" x="4822825" y="2079625"/>
          <p14:tracePt t="32429" x="4851400" y="2079625"/>
          <p14:tracePt t="32446" x="4857750" y="2079625"/>
          <p14:tracePt t="32463" x="4865688" y="2079625"/>
          <p14:tracePt t="32479" x="4886325" y="2079625"/>
          <p14:tracePt t="32496" x="4900613" y="2079625"/>
          <p14:tracePt t="32512" x="4922838" y="2079625"/>
          <p14:tracePt t="32529" x="4929188" y="2079625"/>
          <p14:tracePt t="32546" x="4957763" y="2079625"/>
          <p14:tracePt t="32563" x="4979988" y="2079625"/>
          <p14:tracePt t="32635" x="4994275" y="2079625"/>
          <p14:tracePt t="32651" x="5000625" y="2079625"/>
          <p14:tracePt t="32667" x="5008563" y="2079625"/>
          <p14:tracePt t="32699" x="5014913" y="2079625"/>
          <p14:tracePt t="32707" x="5037138" y="2079625"/>
          <p14:tracePt t="32715" x="5065713" y="2057400"/>
          <p14:tracePt t="32729" x="5072063" y="2057400"/>
          <p14:tracePt t="32745" x="5080000" y="2057400"/>
          <p14:tracePt t="32880" x="5072063" y="2057400"/>
          <p14:tracePt t="32892" x="5043488" y="2065338"/>
          <p14:tracePt t="32899" x="5037138" y="2065338"/>
          <p14:tracePt t="32906" x="5014913" y="2071688"/>
          <p14:tracePt t="32915" x="4972050" y="2071688"/>
          <p14:tracePt t="32928" x="4943475" y="2079625"/>
          <p14:tracePt t="32945" x="4900613" y="2085975"/>
          <p14:tracePt t="32945" x="4894263" y="2093913"/>
          <p14:tracePt t="32963" x="4872038" y="2093913"/>
          <p14:tracePt t="32978" x="4843463" y="2093913"/>
          <p14:tracePt t="32995" x="4822825" y="2093913"/>
          <p14:tracePt t="33012" x="4800600" y="2093913"/>
          <p14:tracePt t="33029" x="4786313" y="2093913"/>
          <p14:tracePt t="33045" x="4757738" y="2093913"/>
          <p14:tracePt t="33061" x="4737100" y="2093913"/>
          <p14:tracePt t="33078" x="4714875" y="2093913"/>
          <p14:tracePt t="33095" x="4708525" y="2093913"/>
          <p14:tracePt t="33112" x="4686300" y="2093913"/>
          <p14:tracePt t="33128" x="4672013" y="2093913"/>
          <p14:tracePt t="33144" x="4629150" y="2085975"/>
          <p14:tracePt t="33187" x="4600575" y="2085975"/>
          <p14:tracePt t="33194" x="4594225" y="2079625"/>
          <p14:tracePt t="33203" x="4572000" y="2079625"/>
          <p14:tracePt t="33213" x="4551363" y="2079625"/>
          <p14:tracePt t="33228" x="4529138" y="2079625"/>
          <p14:tracePt t="33244" x="4514850" y="2079625"/>
          <p14:tracePt t="33261" x="4494213" y="2079625"/>
          <p14:tracePt t="33278" x="4471988" y="2079625"/>
          <p14:tracePt t="33295" x="4437063" y="2079625"/>
          <p14:tracePt t="33311" x="4400550" y="2079625"/>
          <p14:tracePt t="33328" x="4371975" y="2079625"/>
          <p14:tracePt t="33345" x="4357688" y="2057400"/>
          <p14:tracePt t="33387" x="4351338" y="2051050"/>
          <p14:tracePt t="33408" x="4337050" y="2043113"/>
          <p14:tracePt t="33419" x="4314825" y="2036763"/>
          <p14:tracePt t="33434" x="4308475" y="2028825"/>
          <p14:tracePt t="33443" x="4300538" y="2022475"/>
          <p14:tracePt t="33539" x="4294188" y="2014538"/>
          <p14:tracePt t="33547" x="4286250" y="2008188"/>
          <p14:tracePt t="33563" x="4286250" y="1993900"/>
          <p14:tracePt t="33578" x="4286250" y="1985963"/>
          <p14:tracePt t="33578" x="4286250" y="1979613"/>
          <p14:tracePt t="33579" x="4286250" y="1971675"/>
          <p14:tracePt t="33594" x="4286250" y="1957388"/>
          <p14:tracePt t="33635" x="4286250" y="1951038"/>
          <p14:tracePt t="33651" x="4286250" y="1928813"/>
          <p14:tracePt t="33683" x="4294188" y="1914525"/>
          <p14:tracePt t="33692" x="4329113" y="1885950"/>
          <p14:tracePt t="33707" x="4343400" y="1851025"/>
          <p14:tracePt t="33715" x="4351338" y="1828800"/>
          <p14:tracePt t="33727" x="4371975" y="1814513"/>
          <p14:tracePt t="33744" x="4408488" y="1793875"/>
          <p14:tracePt t="33760" x="4429125" y="1785938"/>
          <p14:tracePt t="33779" x="4437063" y="1779588"/>
          <p14:tracePt t="33794" x="4465638" y="1779588"/>
          <p14:tracePt t="33812" x="4486275" y="1779588"/>
          <p14:tracePt t="33827" x="4494213" y="1771650"/>
          <p14:tracePt t="33844" x="4522788" y="1771650"/>
          <p14:tracePt t="33861" x="4537075" y="1771650"/>
          <p14:tracePt t="33878" x="4565650" y="1771650"/>
          <p14:tracePt t="33894" x="4608513" y="1757363"/>
          <p14:tracePt t="33911" x="4657725" y="1757363"/>
          <p14:tracePt t="33927" x="4700588" y="1757363"/>
          <p14:tracePt t="33944" x="4714875" y="1757363"/>
          <p14:tracePt t="33960" x="4743450" y="1757363"/>
          <p14:tracePt t="33977" x="4751388" y="1757363"/>
          <p14:tracePt t="33993" x="4779963" y="1757363"/>
          <p14:tracePt t="34011" x="4808538" y="1757363"/>
          <p14:tracePt t="34027" x="4814888" y="1757363"/>
          <p14:tracePt t="34044" x="4843463" y="1757363"/>
          <p14:tracePt t="34061" x="4865688" y="1757363"/>
          <p14:tracePt t="34078" x="4914900" y="1757363"/>
          <p14:tracePt t="34094" x="4937125" y="1757363"/>
          <p14:tracePt t="34111" x="4951413" y="1757363"/>
          <p14:tracePt t="34127" x="4965700" y="1757363"/>
          <p14:tracePt t="34144" x="4972050" y="1757363"/>
          <p14:tracePt t="34160" x="4979988" y="1757363"/>
          <p14:tracePt t="34176" x="4986338" y="1757363"/>
          <p14:tracePt t="34193" x="5000625" y="1757363"/>
          <p14:tracePt t="34210" x="5008563" y="1757363"/>
          <p14:tracePt t="34227" x="5014913" y="1757363"/>
          <p14:tracePt t="34243" x="5022850" y="1757363"/>
          <p14:tracePt t="34260" x="5043488" y="1757363"/>
          <p14:tracePt t="34277" x="5051425" y="1757363"/>
          <p14:tracePt t="34293" x="5080000" y="1757363"/>
          <p14:tracePt t="34310" x="5086350" y="1757363"/>
          <p14:tracePt t="34326" x="5094288" y="1757363"/>
          <p14:tracePt t="34344" x="5100638" y="1757363"/>
          <p14:tracePt t="34379" x="5114925" y="1757363"/>
          <p14:tracePt t="34394" x="5122863" y="1757363"/>
          <p14:tracePt t="34394" x="5151438" y="1771650"/>
          <p14:tracePt t="34410" x="5165725" y="1779588"/>
          <p14:tracePt t="34475" x="5172075" y="1793875"/>
          <p14:tracePt t="34483" x="5172075" y="1800225"/>
          <p14:tracePt t="34501" x="5172075" y="1808163"/>
          <p14:tracePt t="34515" x="5172075" y="1814513"/>
          <p14:tracePt t="34531" x="5172075" y="1822450"/>
          <p14:tracePt t="34547" x="5172075" y="1843088"/>
          <p14:tracePt t="34562" x="5157788" y="1871663"/>
          <p14:tracePt t="34565" x="5151438" y="1893888"/>
          <p14:tracePt t="34575" x="5122863" y="1922463"/>
          <p14:tracePt t="34593" x="5100638" y="1951038"/>
          <p14:tracePt t="34610" x="5086350" y="1965325"/>
          <p14:tracePt t="34626" x="5072063" y="1979613"/>
          <p14:tracePt t="34643" x="5065713" y="1985963"/>
          <p14:tracePt t="34690" x="5051425" y="2008188"/>
          <p14:tracePt t="34696" x="5043488" y="2014538"/>
          <p14:tracePt t="34714" x="5029200" y="2028825"/>
          <p14:tracePt t="34730" x="5022850" y="2036763"/>
          <p14:tracePt t="34731" x="5014913" y="2036763"/>
          <p14:tracePt t="34741" x="4972050" y="2057400"/>
          <p14:tracePt t="34758" x="4914900" y="2071688"/>
          <p14:tracePt t="34776" x="4822825" y="2079625"/>
          <p14:tracePt t="34791" x="4700588" y="2100263"/>
          <p14:tracePt t="34809" x="4629150" y="2100263"/>
          <p14:tracePt t="34826" x="4551363" y="2100263"/>
          <p14:tracePt t="34844" x="4508500" y="2100263"/>
          <p14:tracePt t="34859" x="4465638" y="2100263"/>
          <p14:tracePt t="34876" x="4408488" y="2100263"/>
          <p14:tracePt t="34893" x="4343400" y="2100263"/>
          <p14:tracePt t="34909" x="4300538" y="2100263"/>
          <p14:tracePt t="34926" x="4271963" y="2093913"/>
          <p14:tracePt t="34942" x="4251325" y="2093913"/>
          <p14:tracePt t="34958" x="4237038" y="2093913"/>
          <p14:tracePt t="34975" x="4214813" y="2093913"/>
          <p14:tracePt t="34992" x="4208463" y="2093913"/>
          <p14:tracePt t="35027" x="4200525" y="2093913"/>
          <p14:tracePt t="35028" x="4194175" y="2085975"/>
          <p14:tracePt t="35042" x="4179888" y="2065338"/>
          <p14:tracePt t="35058" x="4179888" y="2036763"/>
          <p14:tracePt t="35075" x="4179888" y="2022475"/>
          <p14:tracePt t="35092" x="4179888" y="2000250"/>
          <p14:tracePt t="35109" x="4208463" y="1965325"/>
          <p14:tracePt t="35125" x="4294188" y="1900238"/>
          <p14:tracePt t="35142" x="4414838" y="1828800"/>
          <p14:tracePt t="35158" x="4537075" y="1757363"/>
          <p14:tracePt t="35175" x="4637088" y="1700213"/>
          <p14:tracePt t="35192" x="4694238" y="1685925"/>
          <p14:tracePt t="35209" x="4765675" y="1679575"/>
          <p14:tracePt t="35225" x="4822825" y="1651000"/>
          <p14:tracePt t="35242" x="4943475" y="1628775"/>
          <p14:tracePt t="35259" x="4986338" y="1608138"/>
          <p14:tracePt t="35276" x="5014913" y="1608138"/>
          <p14:tracePt t="35293" x="5022850" y="1608138"/>
          <p14:tracePt t="35308" x="5029200" y="1608138"/>
          <p14:tracePt t="35387" x="5037138" y="1600200"/>
          <p14:tracePt t="35427" x="5029200" y="1585913"/>
          <p14:tracePt t="35474" x="5022850" y="1579563"/>
          <p14:tracePt t="35505" x="5029200" y="1571625"/>
          <p14:tracePt t="35514" x="5122863" y="1571625"/>
          <p14:tracePt t="35514" x="5151438" y="1571625"/>
          <p14:tracePt t="35529" x="5200650" y="1571625"/>
          <p14:tracePt t="35537" x="5237163" y="1571625"/>
          <p14:tracePt t="35546" x="5314950" y="1571625"/>
          <p14:tracePt t="35558" x="5372100" y="1557338"/>
          <p14:tracePt t="35573" x="5414963" y="1550988"/>
          <p14:tracePt t="35590" x="5472113" y="1543050"/>
          <p14:tracePt t="35608" x="5514975" y="1543050"/>
          <p14:tracePt t="35623" x="5557838" y="1522413"/>
          <p14:tracePt t="35641" x="5586413" y="1522413"/>
          <p14:tracePt t="35658" x="5700713" y="1465263"/>
          <p14:tracePt t="35675" x="5743575" y="1443038"/>
          <p14:tracePt t="35692" x="5780088" y="1408113"/>
          <p14:tracePt t="35707" x="5815013" y="1371600"/>
          <p14:tracePt t="35725" x="5829300" y="1350963"/>
          <p14:tracePt t="35741" x="5843588" y="1336675"/>
          <p14:tracePt t="35759" x="5851525" y="1314450"/>
          <p14:tracePt t="35775" x="5872163" y="1285875"/>
          <p14:tracePt t="35792" x="5872163" y="1271588"/>
          <p14:tracePt t="35808" x="5872163" y="1265238"/>
          <p14:tracePt t="35858" x="5872163" y="1257300"/>
          <p14:tracePt t="35898" x="5865813" y="1250950"/>
          <p14:tracePt t="35906" x="5837238" y="1250950"/>
          <p14:tracePt t="35913" x="5780088" y="1243013"/>
          <p14:tracePt t="35923" x="5700713" y="1222375"/>
          <p14:tracePt t="35939" x="5643563" y="1222375"/>
          <p14:tracePt t="35957" x="5586413" y="1222375"/>
          <p14:tracePt t="35973" x="5543550" y="1222375"/>
          <p14:tracePt t="35990" x="5500688" y="1222375"/>
          <p14:tracePt t="36006" x="5457825" y="1222375"/>
          <p14:tracePt t="36024" x="5380038" y="1222375"/>
          <p14:tracePt t="36039" x="5329238" y="1222375"/>
          <p14:tracePt t="36057" x="5280025" y="1228725"/>
          <p14:tracePt t="36073" x="5229225" y="1243013"/>
          <p14:tracePt t="36090" x="5186363" y="1243013"/>
          <p14:tracePt t="36106" x="5157788" y="1243013"/>
          <p14:tracePt t="36124" x="5143500" y="1243013"/>
          <p14:tracePt t="36140" x="5108575" y="1243013"/>
          <p14:tracePt t="36157" x="5080000" y="1243013"/>
          <p14:tracePt t="36173" x="5008563" y="1243013"/>
          <p14:tracePt t="36191" x="4922838" y="1243013"/>
          <p14:tracePt t="36206" x="4829175" y="1271588"/>
          <p14:tracePt t="36223" x="4757738" y="1271588"/>
          <p14:tracePt t="36239" x="4686300" y="1279525"/>
          <p14:tracePt t="36257" x="4594225" y="1293813"/>
          <p14:tracePt t="36272" x="4522788" y="1314450"/>
          <p14:tracePt t="36272" x="4486275" y="1322388"/>
          <p14:tracePt t="36291" x="4429125" y="1322388"/>
          <p14:tracePt t="36306" x="4386263" y="1328738"/>
          <p14:tracePt t="36323" x="4329113" y="1336675"/>
          <p14:tracePt t="36339" x="4308475" y="1336675"/>
          <p14:tracePt t="36357" x="4265613" y="1336675"/>
          <p14:tracePt t="36372" x="4229100" y="1357313"/>
          <p14:tracePt t="36390" x="4194175" y="1365250"/>
          <p14:tracePt t="36406" x="4186238" y="1365250"/>
          <p14:tracePt t="36442" x="4179888" y="1371600"/>
          <p14:tracePt t="36458" x="4171950" y="1379538"/>
          <p14:tracePt t="36474" x="4151313" y="1400175"/>
          <p14:tracePt t="36479" x="4129088" y="1408113"/>
          <p14:tracePt t="36489" x="4122738" y="1414463"/>
          <p14:tracePt t="36506" x="4114800" y="1428750"/>
          <p14:tracePt t="36523" x="4114800" y="1450975"/>
          <p14:tracePt t="36539" x="4137025" y="1493838"/>
          <p14:tracePt t="36555" x="4194175" y="1514475"/>
          <p14:tracePt t="36572" x="4214813" y="1522413"/>
          <p14:tracePt t="36590" x="4229100" y="1522413"/>
          <p14:tracePt t="36606" x="4257675" y="1522413"/>
          <p14:tracePt t="36623" x="4294188" y="1528763"/>
          <p14:tracePt t="36639" x="4337050" y="1528763"/>
          <p14:tracePt t="36656" x="4357688" y="1528763"/>
          <p14:tracePt t="36672" x="4429125" y="1528763"/>
          <p14:tracePt t="36672" x="4457700" y="1528763"/>
          <p14:tracePt t="36705" x="4529138" y="1528763"/>
          <p14:tracePt t="36707" x="4586288" y="1528763"/>
          <p14:tracePt t="36723" x="4629150" y="1528763"/>
          <p14:tracePt t="36739" x="4665663" y="1528763"/>
          <p14:tracePt t="36755" x="4700588" y="1528763"/>
          <p14:tracePt t="36772" x="4722813" y="1528763"/>
          <p14:tracePt t="36789" x="4751388" y="1528763"/>
          <p14:tracePt t="36806" x="4800600" y="1514475"/>
          <p14:tracePt t="36822" x="4879975" y="1500188"/>
          <p14:tracePt t="36838" x="4965700" y="1457325"/>
          <p14:tracePt t="36856" x="5043488" y="1428750"/>
          <p14:tracePt t="36872" x="5100638" y="1414463"/>
          <p14:tracePt t="36889" x="5122863" y="1385888"/>
          <p14:tracePt t="36905" x="5143500" y="1371600"/>
          <p14:tracePt t="37010" x="5143500" y="1365250"/>
          <p14:tracePt t="37042" x="5129213" y="1365250"/>
          <p14:tracePt t="37058" x="5122863" y="1365250"/>
          <p14:tracePt t="37073" x="5114925" y="1357313"/>
          <p14:tracePt t="37074" x="5108575" y="1350963"/>
          <p14:tracePt t="37088" x="5100638" y="1350963"/>
          <p14:tracePt t="37105" x="5072063" y="1350963"/>
          <p14:tracePt t="37123" x="5051425" y="1350963"/>
          <p14:tracePt t="37139" x="5014913" y="1350963"/>
          <p14:tracePt t="37155" x="4994275" y="1350963"/>
          <p14:tracePt t="37171" x="4937125" y="1350963"/>
          <p14:tracePt t="37188" x="4851400" y="1350963"/>
          <p14:tracePt t="37205" x="4743450" y="1350963"/>
          <p14:tracePt t="37222" x="4665663" y="1350963"/>
          <p14:tracePt t="37239" x="4622800" y="1350963"/>
          <p14:tracePt t="37255" x="4600575" y="1350963"/>
          <p14:tracePt t="37272" x="4579938" y="1350963"/>
          <p14:tracePt t="37288" x="4543425" y="1343025"/>
          <p14:tracePt t="37288" x="4522788" y="1343025"/>
          <p14:tracePt t="37306" x="4500563" y="1343025"/>
          <p14:tracePt t="37321" x="4451350" y="1343025"/>
          <p14:tracePt t="37338" x="4386263" y="1343025"/>
          <p14:tracePt t="37355" x="4343400" y="1343025"/>
          <p14:tracePt t="37372" x="4300538" y="1343025"/>
          <p14:tracePt t="37388" x="4243388" y="1343025"/>
          <p14:tracePt t="37405" x="4186238" y="1350963"/>
          <p14:tracePt t="37421" x="4079875" y="1365250"/>
          <p14:tracePt t="37438" x="3937000" y="1379538"/>
          <p14:tracePt t="37454" x="3757613" y="1414463"/>
          <p14:tracePt t="37471" x="3600450" y="1428750"/>
          <p14:tracePt t="37487" x="3486150" y="1457325"/>
          <p14:tracePt t="37504" x="3429000" y="1457325"/>
          <p14:tracePt t="37520" x="3394075" y="1465263"/>
          <p14:tracePt t="37538" x="3379788" y="1465263"/>
          <p14:tracePt t="37577" x="3365500" y="1479550"/>
          <p14:tracePt t="37578" x="3336925" y="1485900"/>
          <p14:tracePt t="37588" x="3294063" y="1508125"/>
          <p14:tracePt t="37604" x="3236913" y="1528763"/>
          <p14:tracePt t="37621" x="3136900" y="1557338"/>
          <p14:tracePt t="37638" x="3057525" y="1593850"/>
          <p14:tracePt t="37654" x="2986088" y="1608138"/>
          <p14:tracePt t="37671" x="2894013" y="1622425"/>
          <p14:tracePt t="37688" x="2828925" y="1628775"/>
          <p14:tracePt t="37704" x="2786063" y="1628775"/>
          <p14:tracePt t="37720" x="2743200" y="1628775"/>
          <p14:tracePt t="37720" x="2722563" y="1628775"/>
          <p14:tracePt t="37738" x="2679700" y="1628775"/>
          <p14:tracePt t="37754" x="2622550" y="1643063"/>
          <p14:tracePt t="37772" x="2557463" y="1657350"/>
          <p14:tracePt t="37788" x="2528888" y="1657350"/>
          <p14:tracePt t="37880" x="2557463" y="1657350"/>
          <p14:tracePt t="37906" x="2586038" y="1636713"/>
          <p14:tracePt t="37914" x="2622550" y="1622425"/>
          <p14:tracePt t="37922" x="2700338" y="1579563"/>
          <p14:tracePt t="37930" x="2786063" y="1536700"/>
          <p14:tracePt t="37939" x="2843213" y="1508125"/>
          <p14:tracePt t="37954" x="2886075" y="1493838"/>
          <p14:tracePt t="37970" x="2943225" y="1465263"/>
          <p14:tracePt t="37987" x="2979738" y="1457325"/>
          <p14:tracePt t="38004" x="3036888" y="1443038"/>
          <p14:tracePt t="38020" x="3114675" y="1436688"/>
          <p14:tracePt t="38038" x="3214688" y="1414463"/>
          <p14:tracePt t="38054" x="3286125" y="1414463"/>
          <p14:tracePt t="38071" x="3386138" y="1393825"/>
          <p14:tracePt t="38087" x="3508375" y="1385888"/>
          <p14:tracePt t="38104" x="3686175" y="1328738"/>
          <p14:tracePt t="38120" x="3779838" y="1322388"/>
          <p14:tracePt t="38137" x="3836988" y="1322388"/>
          <p14:tracePt t="38153" x="3914775" y="1308100"/>
          <p14:tracePt t="38171" x="3937000" y="1293813"/>
          <p14:tracePt t="38186" x="3965575" y="1293813"/>
          <p14:tracePt t="38203" x="4008438" y="1285875"/>
          <p14:tracePt t="38219" x="4079875" y="1285875"/>
          <p14:tracePt t="38238" x="4165600" y="1285875"/>
          <p14:tracePt t="38254" x="4214813" y="1285875"/>
          <p14:tracePt t="38270" x="4243388" y="1285875"/>
          <p14:tracePt t="38287" x="4271963" y="1285875"/>
          <p14:tracePt t="38304" x="4286250" y="1285875"/>
          <p14:tracePt t="38320" x="4322763" y="1285875"/>
          <p14:tracePt t="38337" x="4365625" y="1285875"/>
          <p14:tracePt t="38353" x="4443413" y="1285875"/>
          <p14:tracePt t="38371" x="4500563" y="1285875"/>
          <p14:tracePt t="38387" x="4565650" y="1285875"/>
          <p14:tracePt t="38403" x="4643438" y="1285875"/>
          <p14:tracePt t="38420" x="4708525" y="1285875"/>
          <p14:tracePt t="38436" x="4786313" y="1285875"/>
          <p14:tracePt t="38453" x="4800600" y="1285875"/>
          <p14:tracePt t="38522" x="4786313" y="1285875"/>
          <p14:tracePt t="38530" x="4743450" y="1285875"/>
          <p14:tracePt t="38539" x="4708525" y="1285875"/>
          <p14:tracePt t="38546" x="4657725" y="1285875"/>
          <p14:tracePt t="38554" x="4537075" y="1285875"/>
          <p14:tracePt t="38554" x="4465638" y="1285875"/>
          <p14:tracePt t="38571" x="4308475" y="1285875"/>
          <p14:tracePt t="38586" x="4151313" y="1285875"/>
          <p14:tracePt t="38603" x="3979863" y="1285875"/>
          <p14:tracePt t="38619" x="3808413" y="1285875"/>
          <p14:tracePt t="38636" x="3665538" y="1308100"/>
          <p14:tracePt t="38653" x="3451225" y="1336675"/>
          <p14:tracePt t="38670" x="3228975" y="1350963"/>
          <p14:tracePt t="38686" x="3000375" y="1371600"/>
          <p14:tracePt t="38703" x="2843213" y="1371600"/>
          <p14:tracePt t="38719" x="2743200" y="1371600"/>
          <p14:tracePt t="38737" x="2693988" y="1365250"/>
          <p14:tracePt t="38753" x="2657475" y="1336675"/>
          <p14:tracePt t="38753" x="2643188" y="1328738"/>
          <p14:tracePt t="38770" x="2608263" y="1322388"/>
          <p14:tracePt t="38786" x="2593975" y="1308100"/>
          <p14:tracePt t="38803" x="2593975" y="1293813"/>
          <p14:tracePt t="38819" x="2593975" y="1250950"/>
          <p14:tracePt t="38836" x="2628900" y="1179513"/>
          <p14:tracePt t="38852" x="2751138" y="1079500"/>
          <p14:tracePt t="38869" x="2908300" y="1008063"/>
          <p14:tracePt t="38886" x="3136900" y="936625"/>
          <p14:tracePt t="38903" x="3400425" y="871538"/>
          <p14:tracePt t="38919" x="3579813" y="800100"/>
          <p14:tracePt t="38935" x="3708400" y="793750"/>
          <p14:tracePt t="38952" x="3771900" y="793750"/>
          <p14:tracePt t="38969" x="3886200" y="793750"/>
          <p14:tracePt t="38986" x="3979863" y="793750"/>
          <p14:tracePt t="39003" x="4071938" y="793750"/>
          <p14:tracePt t="39019" x="4171950" y="793750"/>
          <p14:tracePt t="39036" x="4265613" y="793750"/>
          <p14:tracePt t="39052" x="4371975" y="828675"/>
          <p14:tracePt t="39069" x="4471988" y="850900"/>
          <p14:tracePt t="39085" x="4529138" y="879475"/>
          <p14:tracePt t="39102" x="4586288" y="879475"/>
          <p14:tracePt t="39118" x="4629150" y="885825"/>
          <p14:tracePt t="39136" x="4651375" y="900113"/>
          <p14:tracePt t="39153" x="4672013" y="908050"/>
          <p14:tracePt t="39194" x="4679950" y="914400"/>
          <p14:tracePt t="39202" x="4694238" y="928688"/>
          <p14:tracePt t="39219" x="4700588" y="942975"/>
          <p14:tracePt t="39220" x="4708525" y="965200"/>
          <p14:tracePt t="39235" x="4722813" y="1000125"/>
          <p14:tracePt t="39253" x="4722813" y="1028700"/>
          <p14:tracePt t="39268" x="4722813" y="1050925"/>
          <p14:tracePt t="39285" x="4722813" y="1079500"/>
          <p14:tracePt t="39302" x="4722813" y="1122363"/>
          <p14:tracePt t="39319" x="4722813" y="1150938"/>
          <p14:tracePt t="39335" x="4714875" y="1200150"/>
          <p14:tracePt t="39352" x="4657725" y="1257300"/>
          <p14:tracePt t="39368" x="4614863" y="1279525"/>
          <p14:tracePt t="39385" x="4537075" y="1328738"/>
          <p14:tracePt t="39402" x="4457700" y="1371600"/>
          <p14:tracePt t="39419" x="4400550" y="1379538"/>
          <p14:tracePt t="39435" x="4322763" y="1408113"/>
          <p14:tracePt t="39452" x="4194175" y="1422400"/>
          <p14:tracePt t="39468" x="4051300" y="1428750"/>
          <p14:tracePt t="39485" x="3865563" y="1428750"/>
          <p14:tracePt t="39501" x="3708400" y="1428750"/>
          <p14:tracePt t="39518" x="3594100" y="1465263"/>
          <p14:tracePt t="39534" x="3471863" y="1522413"/>
          <p14:tracePt t="39551" x="3371850" y="1579563"/>
          <p14:tracePt t="39568" x="3286125" y="1636713"/>
          <p14:tracePt t="39585" x="3194050" y="1685925"/>
          <p14:tracePt t="39602" x="3151188" y="1685925"/>
          <p14:tracePt t="39619" x="3128963" y="1685925"/>
          <p14:tracePt t="39635" x="3108325" y="1685925"/>
          <p14:tracePt t="39652" x="3043238" y="1685925"/>
          <p14:tracePt t="39668" x="2979738" y="1685925"/>
          <p14:tracePt t="39685" x="2900363" y="1679575"/>
          <p14:tracePt t="39702" x="2857500" y="1679575"/>
          <p14:tracePt t="39718" x="2828925" y="1671638"/>
          <p14:tracePt t="39735" x="2794000" y="1657350"/>
          <p14:tracePt t="39751" x="2722563" y="1622425"/>
          <p14:tracePt t="39767" x="2651125" y="1600200"/>
          <p14:tracePt t="39785" x="2565400" y="1565275"/>
          <p14:tracePt t="39802" x="2528888" y="1522413"/>
          <p14:tracePt t="39802" x="2508250" y="1500188"/>
          <p14:tracePt t="39818" x="2508250" y="1479550"/>
          <p14:tracePt t="39834" x="2508250" y="1443038"/>
          <p14:tracePt t="39851" x="2508250" y="1414463"/>
          <p14:tracePt t="39867" x="2508250" y="1400175"/>
          <p14:tracePt t="39946" x="2508250" y="1393825"/>
          <p14:tracePt t="39953" x="2508250" y="1371600"/>
          <p14:tracePt t="39961" x="2508250" y="1365250"/>
          <p14:tracePt t="39970" x="2565400" y="1328738"/>
          <p14:tracePt t="39984" x="2657475" y="1293813"/>
          <p14:tracePt t="40001" x="2779713" y="1243013"/>
          <p14:tracePt t="40018" x="2836863" y="1200150"/>
          <p14:tracePt t="40034" x="2900363" y="1193800"/>
          <p14:tracePt t="40052" x="2986088" y="1165225"/>
          <p14:tracePt t="40068" x="3079750" y="1150938"/>
          <p14:tracePt t="40084" x="3200400" y="1136650"/>
          <p14:tracePt t="40100" x="3365500" y="1114425"/>
          <p14:tracePt t="40117" x="3500438" y="1100138"/>
          <p14:tracePt t="40134" x="3643313" y="1093788"/>
          <p14:tracePt t="40151" x="3686175" y="1079500"/>
          <p14:tracePt t="40167" x="3700463" y="1079500"/>
          <p14:tracePt t="40218" x="3708400" y="1079500"/>
          <p14:tracePt t="40234" x="3729038" y="1079500"/>
          <p14:tracePt t="40240" x="3736975" y="1079500"/>
          <p14:tracePt t="40245" x="3751263" y="1079500"/>
          <p14:tracePt t="40251" x="3800475" y="1085850"/>
          <p14:tracePt t="40267" x="3879850" y="1136650"/>
          <p14:tracePt t="40284" x="3979863" y="1165225"/>
          <p14:tracePt t="40301" x="4057650" y="1179513"/>
          <p14:tracePt t="40318" x="4165600" y="1185863"/>
          <p14:tracePt t="40334" x="4271963" y="1185863"/>
          <p14:tracePt t="40351" x="4351338" y="1185863"/>
          <p14:tracePt t="40366" x="4408488" y="1185863"/>
          <p14:tracePt t="40385" x="4443413" y="1185863"/>
          <p14:tracePt t="40400" x="4471988" y="1185863"/>
          <p14:tracePt t="40418" x="4486275" y="1185863"/>
          <p14:tracePt t="40433" x="4508500" y="1185863"/>
          <p14:tracePt t="40450" x="4551363" y="1185863"/>
          <p14:tracePt t="40466" x="4600575" y="1185863"/>
          <p14:tracePt t="40483" x="4622800" y="1165225"/>
          <p14:tracePt t="40500" x="4657725" y="1165225"/>
          <p14:tracePt t="40517" x="4679950" y="1165225"/>
          <p14:tracePt t="40533" x="4700588" y="1165225"/>
          <p14:tracePt t="40586" x="4714875" y="1165225"/>
          <p14:tracePt t="40604" x="4729163" y="1185863"/>
          <p14:tracePt t="40619" x="4737100" y="1193800"/>
          <p14:tracePt t="40619" x="4743450" y="1200150"/>
          <p14:tracePt t="40905" x="4751388" y="1208088"/>
          <p14:tracePt t="41026" x="4751388" y="1214438"/>
          <p14:tracePt t="41042" x="4751388" y="1228725"/>
          <p14:tracePt t="41050" x="4743450" y="1236663"/>
          <p14:tracePt t="41065" x="4737100" y="1243013"/>
          <p14:tracePt t="41071" x="4729163" y="1250950"/>
          <p14:tracePt t="41082" x="4729163" y="1279525"/>
          <p14:tracePt t="41099" x="4722813" y="1300163"/>
          <p14:tracePt t="41115" x="4708525" y="1336675"/>
          <p14:tracePt t="41133" x="4700588" y="1350963"/>
          <p14:tracePt t="41150" x="4686300" y="1379538"/>
          <p14:tracePt t="41166" x="4686300" y="1408113"/>
          <p14:tracePt t="41182" x="4686300" y="1436688"/>
          <p14:tracePt t="41199" x="4679950" y="1479550"/>
          <p14:tracePt t="41215" x="4672013" y="1528763"/>
          <p14:tracePt t="41233" x="4651375" y="1543050"/>
          <p14:tracePt t="41249" x="4643438" y="1579563"/>
          <p14:tracePt t="41266" x="4643438" y="1600200"/>
          <p14:tracePt t="41282" x="4637088" y="1622425"/>
          <p14:tracePt t="41299" x="4637088" y="1628775"/>
          <p14:tracePt t="41316" x="4637088" y="1651000"/>
          <p14:tracePt t="41362" x="4637088" y="1657350"/>
          <p14:tracePt t="41370" x="4643438" y="1665288"/>
          <p14:tracePt t="41386" x="4651375" y="1665288"/>
          <p14:tracePt t="41394" x="4657725" y="1671638"/>
          <p14:tracePt t="41399" x="4679950" y="1700213"/>
          <p14:tracePt t="41415" x="4708525" y="1714500"/>
          <p14:tracePt t="41432" x="4737100" y="1736725"/>
          <p14:tracePt t="41449" x="4757738" y="1779588"/>
          <p14:tracePt t="41466" x="4765675" y="1785938"/>
          <p14:tracePt t="41482" x="4772025" y="1808163"/>
          <p14:tracePt t="41500" x="4779963" y="1828800"/>
          <p14:tracePt t="41515" x="4779963" y="1843088"/>
          <p14:tracePt t="41532" x="4779963" y="1851025"/>
          <p14:tracePt t="41548" x="4779963" y="1857375"/>
          <p14:tracePt t="41565" x="4779963" y="1879600"/>
          <p14:tracePt t="41581" x="4779963" y="1900238"/>
          <p14:tracePt t="41598" x="4765675" y="1928813"/>
          <p14:tracePt t="41615" x="4765675" y="1936750"/>
          <p14:tracePt t="41632" x="4757738" y="1943100"/>
          <p14:tracePt t="41682" x="4757738" y="1957388"/>
          <p14:tracePt t="41690" x="4765675" y="1957388"/>
          <p14:tracePt t="41690" x="4779963" y="1957388"/>
          <p14:tracePt t="41698" x="4808538" y="1957388"/>
          <p14:tracePt t="41715" x="4837113" y="1957388"/>
          <p14:tracePt t="41732" x="4886325" y="1957388"/>
          <p14:tracePt t="41748" x="4900613" y="1957388"/>
          <p14:tracePt t="41765" x="4922838" y="1957388"/>
          <p14:tracePt t="41782" x="4943475" y="1957388"/>
          <p14:tracePt t="41799" x="4965700" y="1957388"/>
          <p14:tracePt t="41815" x="5000625" y="1957388"/>
          <p14:tracePt t="41831" x="5008563" y="1957388"/>
          <p14:tracePt t="41874" x="5014913" y="1957388"/>
          <p14:tracePt t="41884" x="5029200" y="1957388"/>
          <p14:tracePt t="41890" x="5057775" y="1936750"/>
          <p14:tracePt t="41897" x="5086350" y="1928813"/>
          <p14:tracePt t="41914" x="5100638" y="1922463"/>
          <p14:tracePt t="41931" x="5122863" y="1922463"/>
          <p14:tracePt t="41947" x="5129213" y="1922463"/>
          <p14:tracePt t="42186" x="5100638" y="1922463"/>
          <p14:tracePt t="42202" x="5086350" y="1922463"/>
          <p14:tracePt t="42218" x="5072063" y="1922463"/>
          <p14:tracePt t="42222" x="5051425" y="1928813"/>
          <p14:tracePt t="42231" x="5037138" y="1936750"/>
          <p14:tracePt t="42248" x="5008563" y="1936750"/>
          <p14:tracePt t="42265" x="4979988" y="1936750"/>
          <p14:tracePt t="42281" x="4957763" y="1943100"/>
          <p14:tracePt t="42281" x="4929188" y="1957388"/>
          <p14:tracePt t="42299" x="4879975" y="1979613"/>
          <p14:tracePt t="42314" x="4865688" y="1985963"/>
          <p14:tracePt t="42330" x="4837113" y="1985963"/>
          <p14:tracePt t="42347" x="4822825" y="1985963"/>
          <p14:tracePt t="42364" x="4800600" y="1985963"/>
          <p14:tracePt t="42381" x="4765675" y="1985963"/>
          <p14:tracePt t="42398" x="4722813" y="1985963"/>
          <p14:tracePt t="42414" x="4700588" y="1985963"/>
          <p14:tracePt t="42431" x="4665663" y="1985963"/>
          <p14:tracePt t="42447" x="4622800" y="1993900"/>
          <p14:tracePt t="42464" x="4579938" y="1993900"/>
          <p14:tracePt t="42480" x="4543425" y="2000250"/>
          <p14:tracePt t="42480" x="4529138" y="2000250"/>
          <p14:tracePt t="42499" x="4486275" y="2022475"/>
          <p14:tracePt t="42514" x="4471988" y="2022475"/>
          <p14:tracePt t="42531" x="4457700" y="2022475"/>
          <p14:tracePt t="42547" x="4429125" y="2022475"/>
          <p14:tracePt t="42564" x="4414838" y="2022475"/>
          <p14:tracePt t="42581" x="4386263" y="2022475"/>
          <p14:tracePt t="42597" x="4371975" y="2022475"/>
          <p14:tracePt t="42613" x="4351338" y="2022475"/>
          <p14:tracePt t="42631" x="4343400" y="2022475"/>
          <p14:tracePt t="42646" x="4314825" y="2022475"/>
          <p14:tracePt t="42663" x="4300538" y="2008188"/>
          <p14:tracePt t="42680" x="4286250" y="1985963"/>
          <p14:tracePt t="42680" x="4286250" y="1979613"/>
          <p14:tracePt t="42698" x="4286250" y="1957388"/>
          <p14:tracePt t="42714" x="4271963" y="1936750"/>
          <p14:tracePt t="42730" x="4271963" y="1908175"/>
          <p14:tracePt t="42747" x="4279900" y="1871663"/>
          <p14:tracePt t="42764" x="4294188" y="1857375"/>
          <p14:tracePt t="42780" x="4314825" y="1843088"/>
          <p14:tracePt t="42798" x="4371975" y="1814513"/>
          <p14:tracePt t="42814" x="4400550" y="1808163"/>
          <p14:tracePt t="42830" x="4471988" y="1793875"/>
          <p14:tracePt t="42846" x="4529138" y="1765300"/>
          <p14:tracePt t="42864" x="4565650" y="1765300"/>
          <p14:tracePt t="42879" x="4586288" y="1765300"/>
          <p14:tracePt t="42897" x="4600575" y="1765300"/>
          <p14:tracePt t="42913" x="4608513" y="1757363"/>
          <p14:tracePt t="42930" x="4614863" y="1757363"/>
          <p14:tracePt t="42946" x="4651375" y="1757363"/>
          <p14:tracePt t="42963" x="4679950" y="1757363"/>
          <p14:tracePt t="42979" x="4714875" y="1757363"/>
          <p14:tracePt t="42997" x="4772025" y="1751013"/>
          <p14:tracePt t="43014" x="4794250" y="1736725"/>
          <p14:tracePt t="43029" x="4814888" y="1736725"/>
          <p14:tracePt t="43047" x="4886325" y="1722438"/>
          <p14:tracePt t="43062" x="4914900" y="1722438"/>
          <p14:tracePt t="43080" x="4957763" y="1722438"/>
          <p14:tracePt t="43096" x="5008563" y="1722438"/>
          <p14:tracePt t="43096" x="5014913" y="1722438"/>
          <p14:tracePt t="43115" x="5037138" y="1722438"/>
          <p14:tracePt t="43130" x="5065713" y="1722438"/>
          <p14:tracePt t="43147" x="5086350" y="1722438"/>
          <p14:tracePt t="43163" x="5122863" y="1722438"/>
          <p14:tracePt t="43180" x="5157788" y="1722438"/>
          <p14:tracePt t="43196" x="5172075" y="1722438"/>
          <p14:tracePt t="43213" x="5186363" y="1722438"/>
          <p14:tracePt t="43258" x="5194300" y="1722438"/>
          <p14:tracePt t="43266" x="5200650" y="1728788"/>
          <p14:tracePt t="43274" x="5208588" y="1736725"/>
          <p14:tracePt t="43279" x="5214938" y="1757363"/>
          <p14:tracePt t="43322" x="5214938" y="1765300"/>
          <p14:tracePt t="43330" x="5214938" y="1771650"/>
          <p14:tracePt t="43338" x="5214938" y="1793875"/>
          <p14:tracePt t="43346" x="5186363" y="1836738"/>
          <p14:tracePt t="43363" x="5129213" y="1885950"/>
          <p14:tracePt t="43379" x="5080000" y="1928813"/>
          <p14:tracePt t="43395" x="5029200" y="1951038"/>
          <p14:tracePt t="43413" x="5008563" y="1965325"/>
          <p14:tracePt t="43562" x="5037138" y="1965325"/>
          <p14:tracePt t="43570" x="5051425" y="1965325"/>
          <p14:tracePt t="43573" x="5108575" y="1943100"/>
          <p14:tracePt t="43579" x="5151438" y="1936750"/>
          <p14:tracePt t="43595" x="5229225" y="1928813"/>
          <p14:tracePt t="43613" x="5280025" y="1928813"/>
          <p14:tracePt t="43628" x="5351463" y="1922463"/>
          <p14:tracePt t="43646" x="5414963" y="1922463"/>
          <p14:tracePt t="43662" x="5480050" y="1922463"/>
          <p14:tracePt t="43680" x="5537200" y="1922463"/>
          <p14:tracePt t="43696" x="5600700" y="1922463"/>
          <p14:tracePt t="43713" x="5629275" y="1922463"/>
          <p14:tracePt t="43729" x="5672138" y="1900238"/>
          <p14:tracePt t="43746" x="5700713" y="1900238"/>
          <p14:tracePt t="43762" x="5708650" y="1900238"/>
          <p14:tracePt t="43779" x="5743575" y="1893888"/>
          <p14:tracePt t="43796" x="5786438" y="1893888"/>
          <p14:tracePt t="43812" x="5857875" y="1851025"/>
          <p14:tracePt t="43828" x="5915025" y="1822450"/>
          <p14:tracePt t="43845" x="5951538" y="1785938"/>
          <p14:tracePt t="43861" x="5965825" y="1779588"/>
          <p14:tracePt t="43880" x="5972175" y="1765300"/>
          <p14:tracePt t="43895" x="5972175" y="1757363"/>
          <p14:tracePt t="43912" x="5972175" y="1736725"/>
          <p14:tracePt t="43928" x="5980113" y="1708150"/>
          <p14:tracePt t="43946" x="6008688" y="1665288"/>
          <p14:tracePt t="43946" x="6029325" y="1622425"/>
          <p14:tracePt t="43961" x="6057900" y="1550988"/>
          <p14:tracePt t="43978" x="6072188" y="1522413"/>
          <p14:tracePt t="44026" x="6072188" y="1500188"/>
          <p14:tracePt t="44036" x="6072188" y="1493838"/>
          <p14:tracePt t="44057" x="6065838" y="1485900"/>
          <p14:tracePt t="44073" x="6037263" y="1485900"/>
          <p14:tracePt t="44082" x="6022975" y="1479550"/>
          <p14:tracePt t="44090" x="5994400" y="1471613"/>
          <p14:tracePt t="44098" x="5937250" y="1450975"/>
          <p14:tracePt t="44112" x="5886450" y="1443038"/>
          <p14:tracePt t="44129" x="5843588" y="1428750"/>
          <p14:tracePt t="44145" x="5808663" y="1422400"/>
          <p14:tracePt t="44162" x="5757863" y="1408113"/>
          <p14:tracePt t="44179" x="5743575" y="1408113"/>
          <p14:tracePt t="44195" x="5722938" y="1408113"/>
          <p14:tracePt t="44212" x="5715000" y="1408113"/>
          <p14:tracePt t="44228" x="5686425" y="1408113"/>
          <p14:tracePt t="44244" x="5672138" y="1408113"/>
          <p14:tracePt t="44261" x="5643563" y="1414463"/>
          <p14:tracePt t="44278" x="5637213" y="1422400"/>
          <p14:tracePt t="44295" x="5629275" y="1436688"/>
          <p14:tracePt t="44554" x="5622925" y="1443038"/>
          <p14:tracePt t="44562" x="5608638" y="1465263"/>
          <p14:tracePt t="44564" x="5586413" y="1479550"/>
          <p14:tracePt t="44577" x="5580063" y="1485900"/>
          <p14:tracePt t="44594" x="5580063" y="1493838"/>
          <p14:tracePt t="44611" x="5600700" y="1536700"/>
          <p14:tracePt t="44628" x="5608638" y="1543050"/>
          <p14:tracePt t="44644" x="5637213" y="1543050"/>
          <p14:tracePt t="44661" x="5657850" y="1543050"/>
          <p14:tracePt t="44677" x="5672138" y="1543050"/>
          <p14:tracePt t="44694" x="5686425" y="1543050"/>
          <p14:tracePt t="44711" x="5715000" y="1543050"/>
          <p14:tracePt t="44727" x="5722938" y="1522413"/>
          <p14:tracePt t="44744" x="5722938" y="1479550"/>
          <p14:tracePt t="44760" x="5722938" y="1443038"/>
          <p14:tracePt t="44760" x="5722938" y="1436688"/>
          <p14:tracePt t="44778" x="5715000" y="1436688"/>
          <p14:tracePt t="44795" x="5700713" y="1436688"/>
          <p14:tracePt t="44810" x="5665788" y="1436688"/>
          <p14:tracePt t="44827" x="5614988" y="1479550"/>
          <p14:tracePt t="44844" x="5586413" y="1536700"/>
          <p14:tracePt t="44860" x="5586413" y="1565275"/>
          <p14:tracePt t="44878" x="5586413" y="1579563"/>
          <p14:tracePt t="44893" x="5600700" y="1600200"/>
          <p14:tracePt t="44911" x="5651500" y="1600200"/>
          <p14:tracePt t="44928" x="5694363" y="1600200"/>
          <p14:tracePt t="44944" x="5729288" y="1593850"/>
          <p14:tracePt t="44961" x="5765800" y="1571625"/>
          <p14:tracePt t="45002" x="5765800" y="1565275"/>
          <p14:tracePt t="45010" x="5765800" y="1536700"/>
          <p14:tracePt t="45018" x="5757863" y="1522413"/>
          <p14:tracePt t="45028" x="5722938" y="1514475"/>
          <p14:tracePt t="45043" x="5680075" y="1514475"/>
          <p14:tracePt t="45061" x="5657850" y="1514475"/>
          <p14:tracePt t="45076" x="5614988" y="1543050"/>
          <p14:tracePt t="45093" x="5586413" y="1593850"/>
          <p14:tracePt t="45110" x="5580063" y="1622425"/>
          <p14:tracePt t="45127" x="5565775" y="1636713"/>
          <p14:tracePt t="45194" x="5586413" y="1643063"/>
          <p14:tracePt t="45202" x="5614988" y="1643063"/>
          <p14:tracePt t="45211" x="5629275" y="1643063"/>
          <p14:tracePt t="45218" x="5651500" y="1636713"/>
          <p14:tracePt t="45226" x="5651500" y="1628775"/>
          <p14:tracePt t="45243" x="5651500" y="1622425"/>
          <p14:tracePt t="45260" x="5651500" y="1608138"/>
          <p14:tracePt t="45277" x="5637213" y="1593850"/>
          <p14:tracePt t="45294" x="5622925" y="1593850"/>
          <p14:tracePt t="45310" x="5572125" y="1585913"/>
          <p14:tracePt t="45327" x="5514975" y="1585913"/>
          <p14:tracePt t="45343" x="5486400" y="1585913"/>
          <p14:tracePt t="45360" x="5437188" y="1600200"/>
          <p14:tracePt t="45376" x="5429250" y="1636713"/>
          <p14:tracePt t="45393" x="5429250" y="1679575"/>
          <p14:tracePt t="45410" x="5429250" y="1708150"/>
          <p14:tracePt t="45427" x="5500688" y="1722438"/>
          <p14:tracePt t="45443" x="5586413" y="1722438"/>
          <p14:tracePt t="45460" x="5643563" y="1714500"/>
          <p14:tracePt t="45476" x="5665788" y="1693863"/>
          <p14:tracePt t="45494" x="5686425" y="1628775"/>
          <p14:tracePt t="45510" x="5686425" y="1571625"/>
          <p14:tracePt t="45526" x="5686425" y="1514475"/>
          <p14:tracePt t="45542" x="5637213" y="1465263"/>
          <p14:tracePt t="45560" x="5600700" y="1457325"/>
          <p14:tracePt t="45576" x="5580063" y="1457325"/>
          <p14:tracePt t="45593" x="5543550" y="1457325"/>
          <p14:tracePt t="45609" x="5494338" y="1550988"/>
          <p14:tracePt t="45627" x="5472113" y="1643063"/>
          <p14:tracePt t="45642" x="5465763" y="1679575"/>
          <p14:tracePt t="45660" x="5465763" y="1693863"/>
          <p14:tracePt t="45676" x="5486400" y="1714500"/>
          <p14:tracePt t="45693" x="5508625" y="1714500"/>
          <p14:tracePt t="45709" x="5551488" y="1714500"/>
          <p14:tracePt t="45727" x="5586413" y="1714500"/>
          <p14:tracePt t="45742" x="5600700" y="1708150"/>
          <p14:tracePt t="45759" x="5600700" y="1693863"/>
          <p14:tracePt t="45775" x="5600700" y="1685925"/>
          <p14:tracePt t="45793" x="5600700" y="1679575"/>
          <p14:tracePt t="45809" x="5600700" y="1665288"/>
          <p14:tracePt t="45857" x="5594350" y="1665288"/>
          <p14:tracePt t="45866" x="5586413" y="1665288"/>
          <p14:tracePt t="45882" x="5580063" y="1665288"/>
          <p14:tracePt t="45922" x="5572125" y="1665288"/>
          <p14:tracePt t="47553" x="5572125" y="1643063"/>
          <p14:tracePt t="47567" x="5586413" y="1636713"/>
          <p14:tracePt t="47978" x="5565775" y="1651000"/>
          <p14:tracePt t="47986" x="5522913" y="1671638"/>
          <p14:tracePt t="47994" x="5422900" y="1714500"/>
          <p14:tracePt t="48005" x="5357813" y="1743075"/>
          <p14:tracePt t="48023" x="5343525" y="1751013"/>
          <p14:tracePt t="48074" x="5337175" y="1751013"/>
          <p14:tracePt t="48082" x="5308600" y="1757363"/>
          <p14:tracePt t="48098" x="5280025" y="1771650"/>
          <p14:tracePt t="48106" x="5251450" y="1785938"/>
          <p14:tracePt t="48106" x="5208588" y="1814513"/>
          <p14:tracePt t="48122" x="5157788" y="1851025"/>
          <p14:tracePt t="48139" x="5122863" y="1893888"/>
          <p14:tracePt t="48156" x="5100638" y="1908175"/>
          <p14:tracePt t="48172" x="5065713" y="1922463"/>
          <p14:tracePt t="48218" x="5057775" y="1936750"/>
          <p14:tracePt t="48290" x="5051425" y="1943100"/>
          <p14:tracePt t="48298" x="5051425" y="1951038"/>
          <p14:tracePt t="48330" x="5051425" y="1957388"/>
          <p14:tracePt t="48386" x="5051425" y="1965325"/>
          <p14:tracePt t="48402" x="5057775" y="1971675"/>
          <p14:tracePt t="48409" x="5065713" y="1971675"/>
          <p14:tracePt t="48418" x="5072063" y="1971675"/>
          <p14:tracePt t="48425" x="5100638" y="1971675"/>
          <p14:tracePt t="48439" x="5157788" y="1971675"/>
          <p14:tracePt t="48455" x="5194300" y="1965325"/>
          <p14:tracePt t="48471" x="5229225" y="1965325"/>
          <p14:tracePt t="48488" x="5251450" y="1957388"/>
          <p14:tracePt t="48488" x="5272088" y="1957388"/>
          <p14:tracePt t="48507" x="5329238" y="1943100"/>
          <p14:tracePt t="48522" x="5386388" y="1943100"/>
          <p14:tracePt t="48538" x="5451475" y="1914525"/>
          <p14:tracePt t="48555" x="5508625" y="1908175"/>
          <p14:tracePt t="48572" x="5522913" y="1900238"/>
          <p14:tracePt t="48588" x="5551488" y="1893888"/>
          <p14:tracePt t="48605" x="5572125" y="1871663"/>
          <p14:tracePt t="48621" x="5586413" y="1865313"/>
          <p14:tracePt t="48638" x="5608638" y="1857375"/>
          <p14:tracePt t="48654" x="5614988" y="1857375"/>
          <p14:tracePt t="48671" x="5622925" y="1851025"/>
          <p14:tracePt t="48688" x="5657850" y="1822450"/>
          <p14:tracePt t="48704" x="5722938" y="1793875"/>
          <p14:tracePt t="48722" x="5757863" y="1771650"/>
          <p14:tracePt t="48738" x="5780088" y="1751013"/>
          <p14:tracePt t="48754" x="5808663" y="1722438"/>
          <p14:tracePt t="48772" x="5822950" y="1708150"/>
          <p14:tracePt t="49221" x="0" y="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32C7D8-B22C-4FB9-9FF9-7CCA3A385F24}"/>
              </a:ext>
            </a:extLst>
          </p:cNvPr>
          <p:cNvSpPr>
            <a:spLocks noGrp="1"/>
          </p:cNvSpPr>
          <p:nvPr>
            <p:ph type="title"/>
          </p:nvPr>
        </p:nvSpPr>
        <p:spPr>
          <a:xfrm>
            <a:off x="431006" y="117475"/>
            <a:ext cx="8281987" cy="701675"/>
          </a:xfrm>
        </p:spPr>
        <p:txBody>
          <a:bodyPr/>
          <a:lstStyle/>
          <a:p>
            <a:r>
              <a:rPr lang="en-US" altLang="en-US" dirty="0"/>
              <a:t>Basics of Cache Operation</a:t>
            </a:r>
            <a:endParaRPr lang="en-US" dirty="0"/>
          </a:p>
        </p:txBody>
      </p:sp>
      <p:sp>
        <p:nvSpPr>
          <p:cNvPr id="4" name="Footer Placeholder 3">
            <a:extLst>
              <a:ext uri="{FF2B5EF4-FFF2-40B4-BE49-F238E27FC236}">
                <a16:creationId xmlns="" xmlns:a16="http://schemas.microsoft.com/office/drawing/2014/main" id="{4C1ED70C-E847-4805-8AD0-B769AEB055BF}"/>
              </a:ext>
            </a:extLst>
          </p:cNvPr>
          <p:cNvSpPr>
            <a:spLocks noGrp="1"/>
          </p:cNvSpPr>
          <p:nvPr>
            <p:ph type="ftr" sz="quarter" idx="10"/>
          </p:nvPr>
        </p:nvSpPr>
        <p:spPr/>
        <p:txBody>
          <a:bodyPr/>
          <a:lstStyle/>
          <a:p>
            <a:r>
              <a:rPr lang="en-US"/>
              <a:t>Copyright © 2019, Elsevier Inc. All rights Reserved</a:t>
            </a:r>
            <a:endParaRPr lang="en-AU" dirty="0"/>
          </a:p>
        </p:txBody>
      </p:sp>
      <p:graphicFrame>
        <p:nvGraphicFramePr>
          <p:cNvPr id="6" name="Object 3">
            <a:extLst>
              <a:ext uri="{FF2B5EF4-FFF2-40B4-BE49-F238E27FC236}">
                <a16:creationId xmlns="" xmlns:a16="http://schemas.microsoft.com/office/drawing/2014/main" id="{5982BE4E-816D-4AD7-8432-D73B12D7550F}"/>
              </a:ext>
            </a:extLst>
          </p:cNvPr>
          <p:cNvGraphicFramePr>
            <a:graphicFrameLocks noChangeAspect="1"/>
          </p:cNvGraphicFramePr>
          <p:nvPr>
            <p:extLst>
              <p:ext uri="{D42A27DB-BD31-4B8C-83A1-F6EECF244321}">
                <p14:modId xmlns:p14="http://schemas.microsoft.com/office/powerpoint/2010/main" val="601724217"/>
              </p:ext>
            </p:extLst>
          </p:nvPr>
        </p:nvGraphicFramePr>
        <p:xfrm>
          <a:off x="523874" y="1138237"/>
          <a:ext cx="8096250" cy="4581525"/>
        </p:xfrm>
        <a:graphic>
          <a:graphicData uri="http://schemas.openxmlformats.org/presentationml/2006/ole">
            <mc:AlternateContent xmlns:mc="http://schemas.openxmlformats.org/markup-compatibility/2006">
              <mc:Choice xmlns:v="urn:schemas-microsoft-com:vml" Requires="v">
                <p:oleObj spid="_x0000_s1038" name="Document" r:id="rId5" imgW="8096427" imgH="4729251" progId="Word.Document.8">
                  <p:embed/>
                </p:oleObj>
              </mc:Choice>
              <mc:Fallback>
                <p:oleObj name="Document" r:id="rId5" imgW="8096427" imgH="4729251" progId="Word.Document.8">
                  <p:embed/>
                  <p:pic>
                    <p:nvPicPr>
                      <p:cNvPr id="4098" name="Object 3">
                        <a:extLst>
                          <a:ext uri="{FF2B5EF4-FFF2-40B4-BE49-F238E27FC236}">
                            <a16:creationId xmlns="" xmlns:a16="http://schemas.microsoft.com/office/drawing/2014/main" id="{0C5BCB28-E072-4C04-B449-EA629F089B0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3874" y="1138237"/>
                        <a:ext cx="8096250" cy="4581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1718997636"/>
      </p:ext>
    </p:extLst>
  </p:cSld>
  <p:clrMapOvr>
    <a:masterClrMapping/>
  </p:clrMapOvr>
  <mc:AlternateContent xmlns:mc="http://schemas.openxmlformats.org/markup-compatibility/2006">
    <mc:Choice xmlns:p14="http://schemas.microsoft.com/office/powerpoint/2010/main" Requires="p14">
      <p:transition spd="slow" p14:dur="2000" advTm="117199"/>
    </mc:Choice>
    <mc:Fallback>
      <p:transition spd="slow" advTm="117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t>Copyright © 2019, Elsevier Inc. All rights Reserved</a:t>
            </a:r>
            <a:endParaRPr lang="en-AU"/>
          </a:p>
        </p:txBody>
      </p:sp>
      <p:sp>
        <p:nvSpPr>
          <p:cNvPr id="242690" name="Rectangle 2"/>
          <p:cNvSpPr>
            <a:spLocks noGrp="1" noChangeArrowheads="1"/>
          </p:cNvSpPr>
          <p:nvPr>
            <p:ph type="title"/>
          </p:nvPr>
        </p:nvSpPr>
        <p:spPr/>
        <p:txBody>
          <a:bodyPr/>
          <a:lstStyle/>
          <a:p>
            <a:r>
              <a:rPr lang="en-US" dirty="0"/>
              <a:t>Memory Hierarchy Basics</a:t>
            </a:r>
            <a:endParaRPr lang="en-AU" dirty="0"/>
          </a:p>
        </p:txBody>
      </p:sp>
      <p:sp>
        <p:nvSpPr>
          <p:cNvPr id="242691" name="Rectangle 3"/>
          <p:cNvSpPr>
            <a:spLocks noGrp="1" noChangeArrowheads="1"/>
          </p:cNvSpPr>
          <p:nvPr>
            <p:ph type="body" idx="1"/>
          </p:nvPr>
        </p:nvSpPr>
        <p:spPr/>
        <p:txBody>
          <a:bodyPr/>
          <a:lstStyle/>
          <a:p>
            <a:pPr>
              <a:lnSpc>
                <a:spcPct val="90000"/>
              </a:lnSpc>
            </a:pPr>
            <a:r>
              <a:rPr lang="en-US" sz="2800" dirty="0"/>
              <a:t>Miss rate</a:t>
            </a:r>
          </a:p>
          <a:p>
            <a:pPr lvl="1">
              <a:lnSpc>
                <a:spcPct val="90000"/>
              </a:lnSpc>
            </a:pPr>
            <a:r>
              <a:rPr lang="en-US" sz="2400" dirty="0"/>
              <a:t>Fraction of cache access that result in a miss</a:t>
            </a:r>
          </a:p>
          <a:p>
            <a:pPr lvl="1">
              <a:lnSpc>
                <a:spcPct val="90000"/>
              </a:lnSpc>
            </a:pPr>
            <a:endParaRPr lang="en-US" sz="2400" dirty="0"/>
          </a:p>
          <a:p>
            <a:pPr>
              <a:lnSpc>
                <a:spcPct val="90000"/>
              </a:lnSpc>
            </a:pPr>
            <a:r>
              <a:rPr lang="en-US" sz="2800" dirty="0"/>
              <a:t>Causes of misses</a:t>
            </a:r>
          </a:p>
          <a:p>
            <a:pPr lvl="1">
              <a:lnSpc>
                <a:spcPct val="90000"/>
              </a:lnSpc>
            </a:pPr>
            <a:r>
              <a:rPr lang="en-US" sz="2400" dirty="0"/>
              <a:t>Compulsory</a:t>
            </a:r>
          </a:p>
          <a:p>
            <a:pPr lvl="2">
              <a:lnSpc>
                <a:spcPct val="90000"/>
              </a:lnSpc>
            </a:pPr>
            <a:r>
              <a:rPr lang="en-US" sz="2000" dirty="0"/>
              <a:t>First reference to a block</a:t>
            </a:r>
          </a:p>
          <a:p>
            <a:pPr lvl="1">
              <a:lnSpc>
                <a:spcPct val="90000"/>
              </a:lnSpc>
            </a:pPr>
            <a:r>
              <a:rPr lang="en-US" sz="2400" dirty="0"/>
              <a:t>Capacity</a:t>
            </a:r>
          </a:p>
          <a:p>
            <a:pPr lvl="2">
              <a:lnSpc>
                <a:spcPct val="90000"/>
              </a:lnSpc>
            </a:pPr>
            <a:r>
              <a:rPr lang="en-US" sz="2000" dirty="0"/>
              <a:t>Blocks discarded and later retrieved</a:t>
            </a:r>
          </a:p>
          <a:p>
            <a:pPr lvl="1">
              <a:lnSpc>
                <a:spcPct val="90000"/>
              </a:lnSpc>
            </a:pPr>
            <a:r>
              <a:rPr lang="en-US" sz="2400" dirty="0"/>
              <a:t>Conflict</a:t>
            </a:r>
          </a:p>
          <a:p>
            <a:pPr lvl="2">
              <a:lnSpc>
                <a:spcPct val="90000"/>
              </a:lnSpc>
            </a:pPr>
            <a:r>
              <a:rPr lang="en-US" sz="2000" dirty="0"/>
              <a:t>Program makes repeated references to multiple addresses from different blocks that map to the same location in the cache</a:t>
            </a:r>
          </a:p>
        </p:txBody>
      </p:sp>
      <p:sp>
        <p:nvSpPr>
          <p:cNvPr id="6" name="Text Box 5"/>
          <p:cNvSpPr txBox="1">
            <a:spLocks noChangeArrowheads="1"/>
          </p:cNvSpPr>
          <p:nvPr/>
        </p:nvSpPr>
        <p:spPr bwMode="auto">
          <a:xfrm rot="5400000">
            <a:off x="8265583" y="511587"/>
            <a:ext cx="1390124" cy="369332"/>
          </a:xfrm>
          <a:prstGeom prst="rect">
            <a:avLst/>
          </a:prstGeom>
          <a:solidFill>
            <a:srgbClr val="C0C0C0"/>
          </a:solidFill>
          <a:ln w="9525">
            <a:noFill/>
            <a:miter lim="800000"/>
            <a:headEnd/>
            <a:tailEnd/>
          </a:ln>
          <a:effectLst/>
        </p:spPr>
        <p:txBody>
          <a:bodyPr wrap="none">
            <a:spAutoFit/>
          </a:bodyPr>
          <a:lstStyle/>
          <a:p>
            <a:pPr eaLnBrk="0" hangingPunct="0">
              <a:spcBef>
                <a:spcPct val="0"/>
              </a:spcBef>
              <a:buClrTx/>
              <a:buSzTx/>
              <a:buFontTx/>
              <a:buNone/>
            </a:pPr>
            <a:r>
              <a:rPr lang="en-US" sz="1800" dirty="0">
                <a:solidFill>
                  <a:srgbClr val="0066FF"/>
                </a:solidFill>
                <a:latin typeface="Arial" charset="0"/>
              </a:rPr>
              <a:t>Introduction</a:t>
            </a:r>
          </a:p>
        </p:txBody>
      </p:sp>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18500" y="6032500"/>
            <a:ext cx="609600" cy="609600"/>
          </a:xfrm>
          <a:prstGeom prst="rect">
            <a:avLst/>
          </a:prstGeom>
        </p:spPr>
      </p:pic>
    </p:spTree>
    <p:custDataLst>
      <p:tags r:id="rId1"/>
    </p:custDataLst>
    <p:extLst>
      <p:ext uri="{BB962C8B-B14F-4D97-AF65-F5344CB8AC3E}">
        <p14:creationId xmlns:p14="http://schemas.microsoft.com/office/powerpoint/2010/main" val="1828983294"/>
      </p:ext>
    </p:extLst>
  </p:cSld>
  <p:clrMapOvr>
    <a:masterClrMapping/>
  </p:clrMapOvr>
  <mc:AlternateContent xmlns:mc="http://schemas.openxmlformats.org/markup-compatibility/2006">
    <mc:Choice xmlns:p14="http://schemas.microsoft.com/office/powerpoint/2010/main" Requires="p14">
      <p:transition spd="slow" p14:dur="2000" advTm="221398"/>
    </mc:Choice>
    <mc:Fallback>
      <p:transition spd="slow" advTm="221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42691">
                                            <p:txEl>
                                              <p:pRg st="3" end="3"/>
                                            </p:txEl>
                                          </p:spTgt>
                                        </p:tgtEl>
                                        <p:attrNameLst>
                                          <p:attrName>style.visibility</p:attrName>
                                        </p:attrNameLst>
                                      </p:cBhvr>
                                      <p:to>
                                        <p:strVal val="visible"/>
                                      </p:to>
                                    </p:set>
                                    <p:animEffect transition="in" filter="fade">
                                      <p:cBhvr>
                                        <p:cTn id="11" dur="500"/>
                                        <p:tgtEl>
                                          <p:spTgt spid="242691">
                                            <p:txEl>
                                              <p:pRg st="3" end="3"/>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42691">
                                            <p:txEl>
                                              <p:pRg st="4" end="4"/>
                                            </p:txEl>
                                          </p:spTgt>
                                        </p:tgtEl>
                                        <p:attrNameLst>
                                          <p:attrName>style.visibility</p:attrName>
                                        </p:attrNameLst>
                                      </p:cBhvr>
                                      <p:to>
                                        <p:strVal val="visible"/>
                                      </p:to>
                                    </p:set>
                                    <p:animEffect transition="in" filter="fade">
                                      <p:cBhvr>
                                        <p:cTn id="16" dur="500"/>
                                        <p:tgtEl>
                                          <p:spTgt spid="242691">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242691">
                                            <p:txEl>
                                              <p:pRg st="5" end="5"/>
                                            </p:txEl>
                                          </p:spTgt>
                                        </p:tgtEl>
                                        <p:attrNameLst>
                                          <p:attrName>style.visibility</p:attrName>
                                        </p:attrNameLst>
                                      </p:cBhvr>
                                      <p:to>
                                        <p:strVal val="visible"/>
                                      </p:to>
                                    </p:set>
                                    <p:animEffect transition="in" filter="fade">
                                      <p:cBhvr>
                                        <p:cTn id="19" dur="500"/>
                                        <p:tgtEl>
                                          <p:spTgt spid="242691">
                                            <p:txEl>
                                              <p:pRg st="5" end="5"/>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42691">
                                            <p:txEl>
                                              <p:pRg st="6" end="6"/>
                                            </p:txEl>
                                          </p:spTgt>
                                        </p:tgtEl>
                                        <p:attrNameLst>
                                          <p:attrName>style.visibility</p:attrName>
                                        </p:attrNameLst>
                                      </p:cBhvr>
                                      <p:to>
                                        <p:strVal val="visible"/>
                                      </p:to>
                                    </p:set>
                                    <p:animEffect transition="in" filter="fade">
                                      <p:cBhvr>
                                        <p:cTn id="24" dur="500"/>
                                        <p:tgtEl>
                                          <p:spTgt spid="242691">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242691">
                                            <p:txEl>
                                              <p:pRg st="7" end="7"/>
                                            </p:txEl>
                                          </p:spTgt>
                                        </p:tgtEl>
                                        <p:attrNameLst>
                                          <p:attrName>style.visibility</p:attrName>
                                        </p:attrNameLst>
                                      </p:cBhvr>
                                      <p:to>
                                        <p:strVal val="visible"/>
                                      </p:to>
                                    </p:set>
                                    <p:animEffect transition="in" filter="fade">
                                      <p:cBhvr>
                                        <p:cTn id="27" dur="500"/>
                                        <p:tgtEl>
                                          <p:spTgt spid="242691">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42691">
                                            <p:txEl>
                                              <p:pRg st="8" end="8"/>
                                            </p:txEl>
                                          </p:spTgt>
                                        </p:tgtEl>
                                        <p:attrNameLst>
                                          <p:attrName>style.visibility</p:attrName>
                                        </p:attrNameLst>
                                      </p:cBhvr>
                                      <p:to>
                                        <p:strVal val="visible"/>
                                      </p:to>
                                    </p:set>
                                    <p:animEffect transition="in" filter="fade">
                                      <p:cBhvr>
                                        <p:cTn id="32" dur="500"/>
                                        <p:tgtEl>
                                          <p:spTgt spid="242691">
                                            <p:txEl>
                                              <p:pRg st="8" end="8"/>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242691">
                                            <p:txEl>
                                              <p:pRg st="9" end="9"/>
                                            </p:txEl>
                                          </p:spTgt>
                                        </p:tgtEl>
                                        <p:attrNameLst>
                                          <p:attrName>style.visibility</p:attrName>
                                        </p:attrNameLst>
                                      </p:cBhvr>
                                      <p:to>
                                        <p:strVal val="visible"/>
                                      </p:to>
                                    </p:set>
                                    <p:animEffect transition="in" filter="fade">
                                      <p:cBhvr>
                                        <p:cTn id="35" dur="500"/>
                                        <p:tgtEl>
                                          <p:spTgt spid="242691">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9.7|31.4|177.5|68.9|46.2|34|42.2"/>
</p:tagLst>
</file>

<file path=ppt/tags/tag2.xml><?xml version="1.0" encoding="utf-8"?>
<p:tagLst xmlns:a="http://schemas.openxmlformats.org/drawingml/2006/main" xmlns:r="http://schemas.openxmlformats.org/officeDocument/2006/relationships" xmlns:p="http://schemas.openxmlformats.org/presentationml/2006/main">
  <p:tag name="TIMING" val="|22.2|68.9|106.5|20.3|13.4|21.2|95.1"/>
</p:tagLst>
</file>

<file path=ppt/tags/tag3.xml><?xml version="1.0" encoding="utf-8"?>
<p:tagLst xmlns:a="http://schemas.openxmlformats.org/drawingml/2006/main" xmlns:r="http://schemas.openxmlformats.org/officeDocument/2006/relationships" xmlns:p="http://schemas.openxmlformats.org/presentationml/2006/main">
  <p:tag name="TIMING" val="|22.6|77.3|47.1|3.4|61|161.4"/>
</p:tagLst>
</file>

<file path=ppt/tags/tag4.xml><?xml version="1.0" encoding="utf-8"?>
<p:tagLst xmlns:a="http://schemas.openxmlformats.org/drawingml/2006/main" xmlns:r="http://schemas.openxmlformats.org/officeDocument/2006/relationships" xmlns:p="http://schemas.openxmlformats.org/presentationml/2006/main">
  <p:tag name="TIMING" val="|50.8|3.6|4.8|8.3|6.9|6.6|57.4|7.1|21.8"/>
</p:tagLst>
</file>

<file path=ppt/tags/tag5.xml><?xml version="1.0" encoding="utf-8"?>
<p:tagLst xmlns:a="http://schemas.openxmlformats.org/drawingml/2006/main" xmlns:r="http://schemas.openxmlformats.org/officeDocument/2006/relationships" xmlns:p="http://schemas.openxmlformats.org/presentationml/2006/main">
  <p:tag name="TIMING" val="|26.2|12.9|58.3|49.9"/>
</p:tagLst>
</file>

<file path=ppt/tags/tag6.xml><?xml version="1.0" encoding="utf-8"?>
<p:tagLst xmlns:a="http://schemas.openxmlformats.org/drawingml/2006/main" xmlns:r="http://schemas.openxmlformats.org/officeDocument/2006/relationships" xmlns:p="http://schemas.openxmlformats.org/presentationml/2006/main">
  <p:tag name="TIMING" val="|360.6"/>
</p:tagLst>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1_cod4e">
  <a:themeElements>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fontScheme name="1_cod4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20000"/>
          </a:spcBef>
          <a:spcAft>
            <a:spcPct val="0"/>
          </a:spcAft>
          <a:buClr>
            <a:schemeClr val="tx1"/>
          </a:buClr>
          <a:buSzPct val="60000"/>
          <a:buFont typeface="Wingdings" pitchFamily="2" charset="2"/>
          <a:buNone/>
          <a:tabLst/>
          <a:defRPr kumimoji="0" lang="en-US" sz="3200" b="0" i="0" u="none" strike="noStrike" cap="none" normalizeH="0" baseline="0" smtClean="0">
            <a:ln>
              <a:noFill/>
            </a:ln>
            <a:solidFill>
              <a:schemeClr val="tx1"/>
            </a:solidFill>
            <a:effectLst/>
            <a:latin typeface="Arial Black" pitchFamily="34" charset="0"/>
          </a:defRPr>
        </a:defPPr>
      </a:lstStyle>
    </a:lnDef>
  </a:objectDefaults>
  <a:extraClrSchemeLst>
    <a:extraClrScheme>
      <a:clrScheme name="1_cod4e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1_cod4e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1_cod4e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1_cod4e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1_cod4e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1_cod4e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
      <a:clrScheme name="1_cod4e 7">
        <a:dk1>
          <a:srgbClr val="000000"/>
        </a:dk1>
        <a:lt1>
          <a:srgbClr val="FFFFFF"/>
        </a:lt1>
        <a:dk2>
          <a:srgbClr val="0039A6"/>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cod4e</Template>
  <TotalTime>23306</TotalTime>
  <Words>864</Words>
  <Application>Microsoft Office PowerPoint</Application>
  <PresentationFormat>On-screen Show (4:3)</PresentationFormat>
  <Paragraphs>137</Paragraphs>
  <Slides>11</Slides>
  <Notes>7</Notes>
  <HiddenSlides>0</HiddenSlides>
  <MMClips>11</MMClips>
  <ScaleCrop>false</ScaleCrop>
  <HeadingPairs>
    <vt:vector size="6" baseType="variant">
      <vt:variant>
        <vt:lpstr>Theme</vt:lpstr>
      </vt:variant>
      <vt:variant>
        <vt:i4>3</vt:i4>
      </vt:variant>
      <vt:variant>
        <vt:lpstr>Embedded OLE Servers</vt:lpstr>
      </vt:variant>
      <vt:variant>
        <vt:i4>1</vt:i4>
      </vt:variant>
      <vt:variant>
        <vt:lpstr>Slide Titles</vt:lpstr>
      </vt:variant>
      <vt:variant>
        <vt:i4>11</vt:i4>
      </vt:variant>
    </vt:vector>
  </HeadingPairs>
  <TitlesOfParts>
    <vt:vector size="15" baseType="lpstr">
      <vt:lpstr>1_cod4e</vt:lpstr>
      <vt:lpstr>Aspect</vt:lpstr>
      <vt:lpstr>Office Theme</vt:lpstr>
      <vt:lpstr>Document</vt:lpstr>
      <vt:lpstr>Advanced Computer Architecture  Fall 2020</vt:lpstr>
      <vt:lpstr>Copyright Notice</vt:lpstr>
      <vt:lpstr>PowerPoint Presentation</vt:lpstr>
      <vt:lpstr>Writes Vs. Reads</vt:lpstr>
      <vt:lpstr>What Happens on Writes</vt:lpstr>
      <vt:lpstr>Write Allocation</vt:lpstr>
      <vt:lpstr>Write Buffer for Write Through</vt:lpstr>
      <vt:lpstr>Basics of Cache Operation</vt:lpstr>
      <vt:lpstr>Memory Hierarchy Basics</vt:lpstr>
      <vt:lpstr>Memory Hierarchy Basics</vt:lpstr>
      <vt:lpstr>Replacement Policy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Hamed Farbeh</dc:creator>
  <cp:lastModifiedBy>Hamed</cp:lastModifiedBy>
  <cp:revision>275</cp:revision>
  <dcterms:created xsi:type="dcterms:W3CDTF">2008-07-27T22:34:41Z</dcterms:created>
  <dcterms:modified xsi:type="dcterms:W3CDTF">2020-11-05T10:07:08Z</dcterms:modified>
</cp:coreProperties>
</file>

<file path=docProps/thumbnail.jpeg>
</file>